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8"/>
  </p:notesMasterIdLst>
  <p:sldIdLst>
    <p:sldId id="263" r:id="rId2"/>
    <p:sldId id="257" r:id="rId3"/>
    <p:sldId id="258" r:id="rId4"/>
    <p:sldId id="259" r:id="rId5"/>
    <p:sldId id="264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69" d="100"/>
          <a:sy n="69" d="100"/>
        </p:scale>
        <p:origin x="-160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C1DB6-358F-4EF8-89B0-FBA9579637D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AF36AA-3C23-400F-9364-ED5818443A61}" type="pres">
      <dgm:prSet presAssocID="{EF4C1DB6-358F-4EF8-89B0-FBA9579637D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F7BC69DC-FB1E-41F8-A88A-7CB8AE2C0E99}" type="presOf" srcId="{EF4C1DB6-358F-4EF8-89B0-FBA9579637D1}" destId="{8AAF36AA-3C23-400F-9364-ED5818443A61}" srcOrd="0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4C657-1AC3-4ACF-9FB9-4F4C6EC7D34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D37AEA-2C2B-49B9-9941-89D819B9E51E}">
      <dgm:prSet phldrT="[Texte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5844AE0F-3A20-48AE-A37B-926B0D98AF5F}" type="parTrans" cxnId="{A8CAF01B-4037-4273-97BD-223AAEE875D2}">
      <dgm:prSet/>
      <dgm:spPr/>
      <dgm:t>
        <a:bodyPr/>
        <a:lstStyle/>
        <a:p>
          <a:endParaRPr lang="fr-FR"/>
        </a:p>
      </dgm:t>
    </dgm:pt>
    <dgm:pt modelId="{7E79F119-1AB6-4CC2-A8AC-A600D85C7D18}" type="sibTrans" cxnId="{A8CAF01B-4037-4273-97BD-223AAEE875D2}">
      <dgm:prSet/>
      <dgm:spPr/>
      <dgm:t>
        <a:bodyPr/>
        <a:lstStyle/>
        <a:p>
          <a:endParaRPr lang="fr-FR"/>
        </a:p>
      </dgm:t>
    </dgm:pt>
    <dgm:pt modelId="{9E6F29BB-3C35-4561-9CB7-00C5A04C9EB6}">
      <dgm:prSet phldrT="[Texte]"/>
      <dgm:spPr/>
      <dgm:t>
        <a:bodyPr/>
        <a:lstStyle/>
        <a:p>
          <a:r>
            <a:rPr lang="fr-FR" dirty="0" err="1" smtClean="0"/>
            <a:t>oeuf</a:t>
          </a:r>
          <a:endParaRPr lang="fr-FR" dirty="0"/>
        </a:p>
      </dgm:t>
    </dgm:pt>
    <dgm:pt modelId="{BFA15D93-8BF3-453F-8241-51E27560702C}" type="parTrans" cxnId="{60A1E6EE-1A38-4FCB-9B16-2C081CB0BBC0}">
      <dgm:prSet/>
      <dgm:spPr/>
      <dgm:t>
        <a:bodyPr/>
        <a:lstStyle/>
        <a:p>
          <a:endParaRPr lang="fr-FR"/>
        </a:p>
      </dgm:t>
    </dgm:pt>
    <dgm:pt modelId="{5F183F02-CD2B-4354-948B-8695D71E5C22}" type="sibTrans" cxnId="{60A1E6EE-1A38-4FCB-9B16-2C081CB0BBC0}">
      <dgm:prSet/>
      <dgm:spPr/>
      <dgm:t>
        <a:bodyPr/>
        <a:lstStyle/>
        <a:p>
          <a:endParaRPr lang="fr-FR"/>
        </a:p>
      </dgm:t>
    </dgm:pt>
    <dgm:pt modelId="{1529C1AC-DAF0-4226-9A9C-4C088F524A27}">
      <dgm:prSet phldrT="[Texte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637FDFF0-D5E5-4090-A7BE-813C8B973540}" type="parTrans" cxnId="{7C1F6259-0C0A-4D0E-9B2D-3F564BB7C27F}">
      <dgm:prSet/>
      <dgm:spPr/>
      <dgm:t>
        <a:bodyPr/>
        <a:lstStyle/>
        <a:p>
          <a:endParaRPr lang="fr-FR"/>
        </a:p>
      </dgm:t>
    </dgm:pt>
    <dgm:pt modelId="{B2DAD1FC-82A7-424A-BB4D-48DE2D7B5F36}" type="sibTrans" cxnId="{7C1F6259-0C0A-4D0E-9B2D-3F564BB7C27F}">
      <dgm:prSet/>
      <dgm:spPr/>
      <dgm:t>
        <a:bodyPr/>
        <a:lstStyle/>
        <a:p>
          <a:endParaRPr lang="fr-FR"/>
        </a:p>
      </dgm:t>
    </dgm:pt>
    <dgm:pt modelId="{8AC645E6-41D0-4E1D-AB0D-076C0E933F02}">
      <dgm:prSet phldrT="[Texte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EC8D44D8-E55A-4744-8B6C-726B36D94C79}" type="parTrans" cxnId="{BBA9B556-C0D5-4996-B455-EDE51604CC4A}">
      <dgm:prSet/>
      <dgm:spPr/>
      <dgm:t>
        <a:bodyPr/>
        <a:lstStyle/>
        <a:p>
          <a:endParaRPr lang="fr-FR"/>
        </a:p>
      </dgm:t>
    </dgm:pt>
    <dgm:pt modelId="{58950CF3-09D5-42CB-B58A-710C0227EE6E}" type="sibTrans" cxnId="{BBA9B556-C0D5-4996-B455-EDE51604CC4A}">
      <dgm:prSet/>
      <dgm:spPr/>
      <dgm:t>
        <a:bodyPr/>
        <a:lstStyle/>
        <a:p>
          <a:endParaRPr lang="fr-FR"/>
        </a:p>
      </dgm:t>
    </dgm:pt>
    <dgm:pt modelId="{447A75EF-A115-48D1-9180-82C527F59B16}">
      <dgm:prSet phldrT="[Texte]"/>
      <dgm:spPr/>
      <dgm:t>
        <a:bodyPr/>
        <a:lstStyle/>
        <a:p>
          <a:r>
            <a:rPr lang="fr-FR" dirty="0" smtClean="0"/>
            <a:t>La mort</a:t>
          </a:r>
          <a:endParaRPr lang="fr-FR" dirty="0"/>
        </a:p>
      </dgm:t>
    </dgm:pt>
    <dgm:pt modelId="{2FC4B6F4-2FA6-4088-97A2-3818E3C032E1}" type="parTrans" cxnId="{54B167DC-75D6-4CDF-8ADB-EFE2F95600C8}">
      <dgm:prSet/>
      <dgm:spPr/>
      <dgm:t>
        <a:bodyPr/>
        <a:lstStyle/>
        <a:p>
          <a:endParaRPr lang="fr-FR"/>
        </a:p>
      </dgm:t>
    </dgm:pt>
    <dgm:pt modelId="{1F2F7B64-429C-415D-A59A-02CB2FC5AC87}" type="sibTrans" cxnId="{54B167DC-75D6-4CDF-8ADB-EFE2F95600C8}">
      <dgm:prSet/>
      <dgm:spPr/>
      <dgm:t>
        <a:bodyPr/>
        <a:lstStyle/>
        <a:p>
          <a:endParaRPr lang="fr-FR"/>
        </a:p>
      </dgm:t>
    </dgm:pt>
    <dgm:pt modelId="{81863BD1-56FF-4855-BFE6-421CCF286CDD}">
      <dgm:prSet phldrT="[Texte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21057EB-9847-495A-899D-17736DA6F79D}" type="parTrans" cxnId="{DB06341C-2ECB-4C27-8328-68276D2AE6DE}">
      <dgm:prSet/>
      <dgm:spPr/>
      <dgm:t>
        <a:bodyPr/>
        <a:lstStyle/>
        <a:p>
          <a:endParaRPr lang="fr-FR"/>
        </a:p>
      </dgm:t>
    </dgm:pt>
    <dgm:pt modelId="{16D56200-B74B-4A7E-8943-DF836D1663C9}" type="sibTrans" cxnId="{DB06341C-2ECB-4C27-8328-68276D2AE6DE}">
      <dgm:prSet/>
      <dgm:spPr/>
      <dgm:t>
        <a:bodyPr/>
        <a:lstStyle/>
        <a:p>
          <a:endParaRPr lang="fr-FR"/>
        </a:p>
      </dgm:t>
    </dgm:pt>
    <dgm:pt modelId="{5C9705DE-9DA7-4D2B-B89D-9149E8DDEB71}">
      <dgm:prSet phldrT="[Texte]"/>
      <dgm:spPr/>
      <dgm:t>
        <a:bodyPr/>
        <a:lstStyle/>
        <a:p>
          <a:r>
            <a:rPr lang="fr-FR" dirty="0" smtClean="0"/>
            <a:t>adulte</a:t>
          </a:r>
          <a:endParaRPr lang="fr-FR" dirty="0"/>
        </a:p>
      </dgm:t>
    </dgm:pt>
    <dgm:pt modelId="{500C2AA0-488D-47AA-A598-FE9095FB28BD}" type="parTrans" cxnId="{E699C23D-EE97-4788-8FEF-F0E15977B3C8}">
      <dgm:prSet/>
      <dgm:spPr/>
      <dgm:t>
        <a:bodyPr/>
        <a:lstStyle/>
        <a:p>
          <a:endParaRPr lang="fr-FR"/>
        </a:p>
      </dgm:t>
    </dgm:pt>
    <dgm:pt modelId="{D5A70490-5908-4CE8-8217-EB7592E5B71B}" type="sibTrans" cxnId="{E699C23D-EE97-4788-8FEF-F0E15977B3C8}">
      <dgm:prSet/>
      <dgm:spPr/>
      <dgm:t>
        <a:bodyPr/>
        <a:lstStyle/>
        <a:p>
          <a:endParaRPr lang="fr-FR"/>
        </a:p>
      </dgm:t>
    </dgm:pt>
    <dgm:pt modelId="{AA86EE33-BF45-44E7-B370-9B507A3301FB}">
      <dgm:prSet phldrT="[Texte]"/>
      <dgm:spPr/>
      <dgm:t>
        <a:bodyPr/>
        <a:lstStyle/>
        <a:p>
          <a:r>
            <a:rPr lang="fr-FR" dirty="0" smtClean="0"/>
            <a:t>naissance</a:t>
          </a:r>
          <a:endParaRPr lang="fr-FR" dirty="0"/>
        </a:p>
      </dgm:t>
    </dgm:pt>
    <dgm:pt modelId="{A4502875-B22A-4FDA-9D0C-2575E262B83C}" type="sibTrans" cxnId="{52959677-6C7A-4D9B-BA3E-78A472B3037B}">
      <dgm:prSet/>
      <dgm:spPr/>
      <dgm:t>
        <a:bodyPr/>
        <a:lstStyle/>
        <a:p>
          <a:endParaRPr lang="fr-FR"/>
        </a:p>
      </dgm:t>
    </dgm:pt>
    <dgm:pt modelId="{57784224-A6B8-49DC-BA49-CC977A843BF4}" type="parTrans" cxnId="{52959677-6C7A-4D9B-BA3E-78A472B3037B}">
      <dgm:prSet/>
      <dgm:spPr/>
      <dgm:t>
        <a:bodyPr/>
        <a:lstStyle/>
        <a:p>
          <a:endParaRPr lang="fr-FR"/>
        </a:p>
      </dgm:t>
    </dgm:pt>
    <dgm:pt modelId="{57F8695D-5B87-47A4-A002-EF8B47187F4E}">
      <dgm:prSet phldrT="[Texte]"/>
      <dgm:spPr/>
      <dgm:t>
        <a:bodyPr/>
        <a:lstStyle/>
        <a:p>
          <a:endParaRPr lang="fr-FR" dirty="0"/>
        </a:p>
      </dgm:t>
    </dgm:pt>
    <dgm:pt modelId="{8DD267F4-73B2-470C-BEE2-1F84B6F4C7DD}" type="parTrans" cxnId="{67AEB10D-8A77-491F-9E27-A38D7C5298EB}">
      <dgm:prSet/>
      <dgm:spPr/>
      <dgm:t>
        <a:bodyPr/>
        <a:lstStyle/>
        <a:p>
          <a:endParaRPr lang="fr-FR"/>
        </a:p>
      </dgm:t>
    </dgm:pt>
    <dgm:pt modelId="{73477573-03AE-4565-A542-F3A35A085F8B}" type="sibTrans" cxnId="{67AEB10D-8A77-491F-9E27-A38D7C5298EB}">
      <dgm:prSet/>
      <dgm:spPr/>
      <dgm:t>
        <a:bodyPr/>
        <a:lstStyle/>
        <a:p>
          <a:endParaRPr lang="fr-FR"/>
        </a:p>
      </dgm:t>
    </dgm:pt>
    <dgm:pt modelId="{DDD7F66E-91A8-48AA-BBD1-65D659961110}" type="pres">
      <dgm:prSet presAssocID="{62F4C657-1AC3-4ACF-9FB9-4F4C6EC7D34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428E64A-DEBC-4E7E-B914-9594CFEB35DF}" type="pres">
      <dgm:prSet presAssocID="{62F4C657-1AC3-4ACF-9FB9-4F4C6EC7D340}" presName="children" presStyleCnt="0"/>
      <dgm:spPr/>
    </dgm:pt>
    <dgm:pt modelId="{4A3CBE6E-53A3-42AF-8F42-29416BB72703}" type="pres">
      <dgm:prSet presAssocID="{62F4C657-1AC3-4ACF-9FB9-4F4C6EC7D340}" presName="child1group" presStyleCnt="0"/>
      <dgm:spPr/>
    </dgm:pt>
    <dgm:pt modelId="{9E53FC2C-D85F-45EE-AF2D-93E35AE1F8DC}" type="pres">
      <dgm:prSet presAssocID="{62F4C657-1AC3-4ACF-9FB9-4F4C6EC7D340}" presName="child1" presStyleLbl="bgAcc1" presStyleIdx="0" presStyleCnt="4" custLinFactNeighborX="3478" custLinFactNeighborY="35400"/>
      <dgm:spPr/>
      <dgm:t>
        <a:bodyPr/>
        <a:lstStyle/>
        <a:p>
          <a:endParaRPr lang="fr-FR"/>
        </a:p>
      </dgm:t>
    </dgm:pt>
    <dgm:pt modelId="{A99C4AD4-8CFA-448D-9CC8-51440DB4D4D3}" type="pres">
      <dgm:prSet presAssocID="{62F4C657-1AC3-4ACF-9FB9-4F4C6EC7D34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796489-DCE7-41C2-8775-2F33ACF1A5E9}" type="pres">
      <dgm:prSet presAssocID="{62F4C657-1AC3-4ACF-9FB9-4F4C6EC7D340}" presName="child2group" presStyleCnt="0"/>
      <dgm:spPr/>
    </dgm:pt>
    <dgm:pt modelId="{188C377E-0AB8-4CE2-B38C-BFAD6A006E2C}" type="pres">
      <dgm:prSet presAssocID="{62F4C657-1AC3-4ACF-9FB9-4F4C6EC7D340}" presName="child2" presStyleLbl="bgAcc1" presStyleIdx="1" presStyleCnt="4" custLinFactNeighborX="-3112" custLinFactNeighborY="29906"/>
      <dgm:spPr/>
      <dgm:t>
        <a:bodyPr/>
        <a:lstStyle/>
        <a:p>
          <a:endParaRPr lang="fr-FR"/>
        </a:p>
      </dgm:t>
    </dgm:pt>
    <dgm:pt modelId="{17A293A3-8BED-4C4B-A6BD-AD77B6BA2473}" type="pres">
      <dgm:prSet presAssocID="{62F4C657-1AC3-4ACF-9FB9-4F4C6EC7D34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2AD4DC-90DE-46DF-90B7-BDCA1149105E}" type="pres">
      <dgm:prSet presAssocID="{62F4C657-1AC3-4ACF-9FB9-4F4C6EC7D340}" presName="child3group" presStyleCnt="0"/>
      <dgm:spPr/>
    </dgm:pt>
    <dgm:pt modelId="{7F761CC8-029F-4BE9-8E92-835417CD00A5}" type="pres">
      <dgm:prSet presAssocID="{62F4C657-1AC3-4ACF-9FB9-4F4C6EC7D340}" presName="child3" presStyleLbl="bgAcc1" presStyleIdx="2" presStyleCnt="4" custLinFactNeighborX="4005" custLinFactNeighborY="4175"/>
      <dgm:spPr/>
      <dgm:t>
        <a:bodyPr/>
        <a:lstStyle/>
        <a:p>
          <a:endParaRPr lang="fr-FR"/>
        </a:p>
      </dgm:t>
    </dgm:pt>
    <dgm:pt modelId="{6E3739AE-E5D5-42AE-996F-8564B6AEB629}" type="pres">
      <dgm:prSet presAssocID="{62F4C657-1AC3-4ACF-9FB9-4F4C6EC7D34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E2680-0CDB-4199-A9B8-0B5409FF4538}" type="pres">
      <dgm:prSet presAssocID="{62F4C657-1AC3-4ACF-9FB9-4F4C6EC7D340}" presName="child4group" presStyleCnt="0"/>
      <dgm:spPr/>
    </dgm:pt>
    <dgm:pt modelId="{84CBE7F5-0AE8-464E-A5E3-D6B7B1896A8E}" type="pres">
      <dgm:prSet presAssocID="{62F4C657-1AC3-4ACF-9FB9-4F4C6EC7D340}" presName="child4" presStyleLbl="bgAcc1" presStyleIdx="3" presStyleCnt="4"/>
      <dgm:spPr/>
      <dgm:t>
        <a:bodyPr/>
        <a:lstStyle/>
        <a:p>
          <a:endParaRPr lang="fr-FR"/>
        </a:p>
      </dgm:t>
    </dgm:pt>
    <dgm:pt modelId="{B98500F3-7739-4189-B20C-2727E08B0A7F}" type="pres">
      <dgm:prSet presAssocID="{62F4C657-1AC3-4ACF-9FB9-4F4C6EC7D34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C4410D-54B0-4356-BAE4-3CAE46EEA104}" type="pres">
      <dgm:prSet presAssocID="{62F4C657-1AC3-4ACF-9FB9-4F4C6EC7D340}" presName="childPlaceholder" presStyleCnt="0"/>
      <dgm:spPr/>
    </dgm:pt>
    <dgm:pt modelId="{671ED6BC-4DF3-4823-A139-85BA96A28859}" type="pres">
      <dgm:prSet presAssocID="{62F4C657-1AC3-4ACF-9FB9-4F4C6EC7D340}" presName="circle" presStyleCnt="0"/>
      <dgm:spPr/>
    </dgm:pt>
    <dgm:pt modelId="{177EDF81-BDA7-4C5B-83F1-60A4D1FFE011}" type="pres">
      <dgm:prSet presAssocID="{62F4C657-1AC3-4ACF-9FB9-4F4C6EC7D340}" presName="quadrant1" presStyleLbl="node1" presStyleIdx="0" presStyleCnt="4" custScaleX="99999" custScaleY="102982" custLinFactNeighborX="818" custLinFactNeighborY="636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BC7ABB-E1BB-4EC1-86CE-F8CE5E2D223F}" type="pres">
      <dgm:prSet presAssocID="{62F4C657-1AC3-4ACF-9FB9-4F4C6EC7D340}" presName="quadrant2" presStyleLbl="node1" presStyleIdx="1" presStyleCnt="4" custLinFactNeighborX="1750" custLinFactNeighborY="487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A6B930-95BA-411E-A265-5BCBBDCAFA48}" type="pres">
      <dgm:prSet presAssocID="{62F4C657-1AC3-4ACF-9FB9-4F4C6EC7D340}" presName="quadrant3" presStyleLbl="node1" presStyleIdx="2" presStyleCnt="4" custLinFactNeighborX="1750" custLinFactNeighborY="581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5E3B62-C2CC-41D3-B26A-641F9D6366CF}" type="pres">
      <dgm:prSet presAssocID="{62F4C657-1AC3-4ACF-9FB9-4F4C6EC7D340}" presName="quadrant4" presStyleLbl="node1" presStyleIdx="3" presStyleCnt="4" custLinFactNeighborX="-3241" custLinFactNeighborY="581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B07B58-EC61-4CDF-B3AA-83CDEBB6E8A2}" type="pres">
      <dgm:prSet presAssocID="{62F4C657-1AC3-4ACF-9FB9-4F4C6EC7D340}" presName="quadrantPlaceholder" presStyleCnt="0"/>
      <dgm:spPr/>
    </dgm:pt>
    <dgm:pt modelId="{FC745FFA-3FD0-419F-B6AB-F819530A1771}" type="pres">
      <dgm:prSet presAssocID="{62F4C657-1AC3-4ACF-9FB9-4F4C6EC7D340}" presName="center1" presStyleLbl="fgShp" presStyleIdx="0" presStyleCnt="2"/>
      <dgm:spPr/>
    </dgm:pt>
    <dgm:pt modelId="{DBF202AD-55DD-4495-B271-A80FF06C128D}" type="pres">
      <dgm:prSet presAssocID="{62F4C657-1AC3-4ACF-9FB9-4F4C6EC7D340}" presName="center2" presStyleLbl="fgShp" presStyleIdx="1" presStyleCnt="2"/>
      <dgm:spPr/>
    </dgm:pt>
  </dgm:ptLst>
  <dgm:cxnLst>
    <dgm:cxn modelId="{37F73E28-92A0-4A25-A2A4-F50B7DDF41CC}" type="presOf" srcId="{57F8695D-5B87-47A4-A002-EF8B47187F4E}" destId="{6E3739AE-E5D5-42AE-996F-8564B6AEB629}" srcOrd="1" destOrd="1" presId="urn:microsoft.com/office/officeart/2005/8/layout/cycle4"/>
    <dgm:cxn modelId="{60A1E6EE-1A38-4FCB-9B16-2C081CB0BBC0}" srcId="{7DD37AEA-2C2B-49B9-9941-89D819B9E51E}" destId="{9E6F29BB-3C35-4561-9CB7-00C5A04C9EB6}" srcOrd="0" destOrd="0" parTransId="{BFA15D93-8BF3-453F-8241-51E27560702C}" sibTransId="{5F183F02-CD2B-4354-948B-8695D71E5C22}"/>
    <dgm:cxn modelId="{4F840E23-14A9-4AA7-B064-2C4F11FD421F}" type="presOf" srcId="{5C9705DE-9DA7-4D2B-B89D-9149E8DDEB71}" destId="{B98500F3-7739-4189-B20C-2727E08B0A7F}" srcOrd="1" destOrd="0" presId="urn:microsoft.com/office/officeart/2005/8/layout/cycle4"/>
    <dgm:cxn modelId="{7C1F6259-0C0A-4D0E-9B2D-3F564BB7C27F}" srcId="{62F4C657-1AC3-4ACF-9FB9-4F4C6EC7D340}" destId="{1529C1AC-DAF0-4226-9A9C-4C088F524A27}" srcOrd="1" destOrd="0" parTransId="{637FDFF0-D5E5-4090-A7BE-813C8B973540}" sibTransId="{B2DAD1FC-82A7-424A-BB4D-48DE2D7B5F36}"/>
    <dgm:cxn modelId="{67AEB10D-8A77-491F-9E27-A38D7C5298EB}" srcId="{8AC645E6-41D0-4E1D-AB0D-076C0E933F02}" destId="{57F8695D-5B87-47A4-A002-EF8B47187F4E}" srcOrd="1" destOrd="0" parTransId="{8DD267F4-73B2-470C-BEE2-1F84B6F4C7DD}" sibTransId="{73477573-03AE-4565-A542-F3A35A085F8B}"/>
    <dgm:cxn modelId="{5839314A-505C-4715-992A-32E022F744E4}" type="presOf" srcId="{AA86EE33-BF45-44E7-B370-9B507A3301FB}" destId="{188C377E-0AB8-4CE2-B38C-BFAD6A006E2C}" srcOrd="0" destOrd="0" presId="urn:microsoft.com/office/officeart/2005/8/layout/cycle4"/>
    <dgm:cxn modelId="{2DB7D492-9752-4E87-BC7C-0F526DCA7A9B}" type="presOf" srcId="{447A75EF-A115-48D1-9180-82C527F59B16}" destId="{7F761CC8-029F-4BE9-8E92-835417CD00A5}" srcOrd="0" destOrd="0" presId="urn:microsoft.com/office/officeart/2005/8/layout/cycle4"/>
    <dgm:cxn modelId="{0CBA877C-BA9C-45E8-91A6-D999329C4EA2}" type="presOf" srcId="{1529C1AC-DAF0-4226-9A9C-4C088F524A27}" destId="{FEBC7ABB-E1BB-4EC1-86CE-F8CE5E2D223F}" srcOrd="0" destOrd="0" presId="urn:microsoft.com/office/officeart/2005/8/layout/cycle4"/>
    <dgm:cxn modelId="{8301B023-337F-43D9-BD3C-D388CB81DDA6}" type="presOf" srcId="{8AC645E6-41D0-4E1D-AB0D-076C0E933F02}" destId="{EAA6B930-95BA-411E-A265-5BCBBDCAFA48}" srcOrd="0" destOrd="0" presId="urn:microsoft.com/office/officeart/2005/8/layout/cycle4"/>
    <dgm:cxn modelId="{06A7708B-FF0D-4A3E-A207-41D9EA3560B4}" type="presOf" srcId="{57F8695D-5B87-47A4-A002-EF8B47187F4E}" destId="{7F761CC8-029F-4BE9-8E92-835417CD00A5}" srcOrd="0" destOrd="1" presId="urn:microsoft.com/office/officeart/2005/8/layout/cycle4"/>
    <dgm:cxn modelId="{BBA9B556-C0D5-4996-B455-EDE51604CC4A}" srcId="{62F4C657-1AC3-4ACF-9FB9-4F4C6EC7D340}" destId="{8AC645E6-41D0-4E1D-AB0D-076C0E933F02}" srcOrd="2" destOrd="0" parTransId="{EC8D44D8-E55A-4744-8B6C-726B36D94C79}" sibTransId="{58950CF3-09D5-42CB-B58A-710C0227EE6E}"/>
    <dgm:cxn modelId="{7895E1B0-05D8-4116-A636-B6AA2F375BBE}" type="presOf" srcId="{AA86EE33-BF45-44E7-B370-9B507A3301FB}" destId="{17A293A3-8BED-4C4B-A6BD-AD77B6BA2473}" srcOrd="1" destOrd="0" presId="urn:microsoft.com/office/officeart/2005/8/layout/cycle4"/>
    <dgm:cxn modelId="{2AC00A88-1A36-4E83-8F3D-35067FBC23B0}" type="presOf" srcId="{81863BD1-56FF-4855-BFE6-421CCF286CDD}" destId="{B65E3B62-C2CC-41D3-B26A-641F9D6366CF}" srcOrd="0" destOrd="0" presId="urn:microsoft.com/office/officeart/2005/8/layout/cycle4"/>
    <dgm:cxn modelId="{A8CAF01B-4037-4273-97BD-223AAEE875D2}" srcId="{62F4C657-1AC3-4ACF-9FB9-4F4C6EC7D340}" destId="{7DD37AEA-2C2B-49B9-9941-89D819B9E51E}" srcOrd="0" destOrd="0" parTransId="{5844AE0F-3A20-48AE-A37B-926B0D98AF5F}" sibTransId="{7E79F119-1AB6-4CC2-A8AC-A600D85C7D18}"/>
    <dgm:cxn modelId="{DB06341C-2ECB-4C27-8328-68276D2AE6DE}" srcId="{62F4C657-1AC3-4ACF-9FB9-4F4C6EC7D340}" destId="{81863BD1-56FF-4855-BFE6-421CCF286CDD}" srcOrd="3" destOrd="0" parTransId="{321057EB-9847-495A-899D-17736DA6F79D}" sibTransId="{16D56200-B74B-4A7E-8943-DF836D1663C9}"/>
    <dgm:cxn modelId="{05140543-E144-48F6-AD95-1DB55C5B6A6F}" type="presOf" srcId="{9E6F29BB-3C35-4561-9CB7-00C5A04C9EB6}" destId="{A99C4AD4-8CFA-448D-9CC8-51440DB4D4D3}" srcOrd="1" destOrd="0" presId="urn:microsoft.com/office/officeart/2005/8/layout/cycle4"/>
    <dgm:cxn modelId="{A388E512-DCFC-4517-A278-65F8463CDA58}" type="presOf" srcId="{447A75EF-A115-48D1-9180-82C527F59B16}" destId="{6E3739AE-E5D5-42AE-996F-8564B6AEB629}" srcOrd="1" destOrd="0" presId="urn:microsoft.com/office/officeart/2005/8/layout/cycle4"/>
    <dgm:cxn modelId="{001F4770-6BAE-4DFE-BC6A-3AF79288A52D}" type="presOf" srcId="{5C9705DE-9DA7-4D2B-B89D-9149E8DDEB71}" destId="{84CBE7F5-0AE8-464E-A5E3-D6B7B1896A8E}" srcOrd="0" destOrd="0" presId="urn:microsoft.com/office/officeart/2005/8/layout/cycle4"/>
    <dgm:cxn modelId="{E699C23D-EE97-4788-8FEF-F0E15977B3C8}" srcId="{81863BD1-56FF-4855-BFE6-421CCF286CDD}" destId="{5C9705DE-9DA7-4D2B-B89D-9149E8DDEB71}" srcOrd="0" destOrd="0" parTransId="{500C2AA0-488D-47AA-A598-FE9095FB28BD}" sibTransId="{D5A70490-5908-4CE8-8217-EB7592E5B71B}"/>
    <dgm:cxn modelId="{A5016960-7E98-490D-A4A1-FDA0161F5FD1}" type="presOf" srcId="{7DD37AEA-2C2B-49B9-9941-89D819B9E51E}" destId="{177EDF81-BDA7-4C5B-83F1-60A4D1FFE011}" srcOrd="0" destOrd="0" presId="urn:microsoft.com/office/officeart/2005/8/layout/cycle4"/>
    <dgm:cxn modelId="{C76FFCCB-923E-4958-B4B3-38DC1C914C2D}" type="presOf" srcId="{62F4C657-1AC3-4ACF-9FB9-4F4C6EC7D340}" destId="{DDD7F66E-91A8-48AA-BBD1-65D659961110}" srcOrd="0" destOrd="0" presId="urn:microsoft.com/office/officeart/2005/8/layout/cycle4"/>
    <dgm:cxn modelId="{52959677-6C7A-4D9B-BA3E-78A472B3037B}" srcId="{1529C1AC-DAF0-4226-9A9C-4C088F524A27}" destId="{AA86EE33-BF45-44E7-B370-9B507A3301FB}" srcOrd="0" destOrd="0" parTransId="{57784224-A6B8-49DC-BA49-CC977A843BF4}" sibTransId="{A4502875-B22A-4FDA-9D0C-2575E262B83C}"/>
    <dgm:cxn modelId="{712B6840-7B19-4585-872C-C0D4E083038C}" type="presOf" srcId="{9E6F29BB-3C35-4561-9CB7-00C5A04C9EB6}" destId="{9E53FC2C-D85F-45EE-AF2D-93E35AE1F8DC}" srcOrd="0" destOrd="0" presId="urn:microsoft.com/office/officeart/2005/8/layout/cycle4"/>
    <dgm:cxn modelId="{54B167DC-75D6-4CDF-8ADB-EFE2F95600C8}" srcId="{8AC645E6-41D0-4E1D-AB0D-076C0E933F02}" destId="{447A75EF-A115-48D1-9180-82C527F59B16}" srcOrd="0" destOrd="0" parTransId="{2FC4B6F4-2FA6-4088-97A2-3818E3C032E1}" sibTransId="{1F2F7B64-429C-415D-A59A-02CB2FC5AC87}"/>
    <dgm:cxn modelId="{463ADA24-47FA-4BF3-AB03-48A0B1845A4C}" type="presParOf" srcId="{DDD7F66E-91A8-48AA-BBD1-65D659961110}" destId="{2428E64A-DEBC-4E7E-B914-9594CFEB35DF}" srcOrd="0" destOrd="0" presId="urn:microsoft.com/office/officeart/2005/8/layout/cycle4"/>
    <dgm:cxn modelId="{B08634CE-674B-4B1B-A7E2-E85FECB29CAF}" type="presParOf" srcId="{2428E64A-DEBC-4E7E-B914-9594CFEB35DF}" destId="{4A3CBE6E-53A3-42AF-8F42-29416BB72703}" srcOrd="0" destOrd="0" presId="urn:microsoft.com/office/officeart/2005/8/layout/cycle4"/>
    <dgm:cxn modelId="{BD2818EE-6C1B-40CA-A3E5-20AB22759D07}" type="presParOf" srcId="{4A3CBE6E-53A3-42AF-8F42-29416BB72703}" destId="{9E53FC2C-D85F-45EE-AF2D-93E35AE1F8DC}" srcOrd="0" destOrd="0" presId="urn:microsoft.com/office/officeart/2005/8/layout/cycle4"/>
    <dgm:cxn modelId="{B8B014BF-F929-4002-9301-9683DFEA505D}" type="presParOf" srcId="{4A3CBE6E-53A3-42AF-8F42-29416BB72703}" destId="{A99C4AD4-8CFA-448D-9CC8-51440DB4D4D3}" srcOrd="1" destOrd="0" presId="urn:microsoft.com/office/officeart/2005/8/layout/cycle4"/>
    <dgm:cxn modelId="{D01724BF-394A-408F-BDD4-DF4ED9846EE7}" type="presParOf" srcId="{2428E64A-DEBC-4E7E-B914-9594CFEB35DF}" destId="{A9796489-DCE7-41C2-8775-2F33ACF1A5E9}" srcOrd="1" destOrd="0" presId="urn:microsoft.com/office/officeart/2005/8/layout/cycle4"/>
    <dgm:cxn modelId="{1162FF2E-603B-492D-96E2-570DDF7DE4A7}" type="presParOf" srcId="{A9796489-DCE7-41C2-8775-2F33ACF1A5E9}" destId="{188C377E-0AB8-4CE2-B38C-BFAD6A006E2C}" srcOrd="0" destOrd="0" presId="urn:microsoft.com/office/officeart/2005/8/layout/cycle4"/>
    <dgm:cxn modelId="{8C8309C6-75CF-4E58-B5C8-49727C03147B}" type="presParOf" srcId="{A9796489-DCE7-41C2-8775-2F33ACF1A5E9}" destId="{17A293A3-8BED-4C4B-A6BD-AD77B6BA2473}" srcOrd="1" destOrd="0" presId="urn:microsoft.com/office/officeart/2005/8/layout/cycle4"/>
    <dgm:cxn modelId="{BA6C4A4D-85EB-4078-94D3-FB1DB477DA64}" type="presParOf" srcId="{2428E64A-DEBC-4E7E-B914-9594CFEB35DF}" destId="{BF2AD4DC-90DE-46DF-90B7-BDCA1149105E}" srcOrd="2" destOrd="0" presId="urn:microsoft.com/office/officeart/2005/8/layout/cycle4"/>
    <dgm:cxn modelId="{C6EE6C32-972C-4D32-A5F1-DAF47938BF7C}" type="presParOf" srcId="{BF2AD4DC-90DE-46DF-90B7-BDCA1149105E}" destId="{7F761CC8-029F-4BE9-8E92-835417CD00A5}" srcOrd="0" destOrd="0" presId="urn:microsoft.com/office/officeart/2005/8/layout/cycle4"/>
    <dgm:cxn modelId="{D88A6919-BEEE-43FF-B820-3B7A53E4E2A7}" type="presParOf" srcId="{BF2AD4DC-90DE-46DF-90B7-BDCA1149105E}" destId="{6E3739AE-E5D5-42AE-996F-8564B6AEB629}" srcOrd="1" destOrd="0" presId="urn:microsoft.com/office/officeart/2005/8/layout/cycle4"/>
    <dgm:cxn modelId="{8667400C-1F47-4FB6-89C1-6D31253374AD}" type="presParOf" srcId="{2428E64A-DEBC-4E7E-B914-9594CFEB35DF}" destId="{F44E2680-0CDB-4199-A9B8-0B5409FF4538}" srcOrd="3" destOrd="0" presId="urn:microsoft.com/office/officeart/2005/8/layout/cycle4"/>
    <dgm:cxn modelId="{4AE9BC19-B2CA-4514-8011-01BF20C36B20}" type="presParOf" srcId="{F44E2680-0CDB-4199-A9B8-0B5409FF4538}" destId="{84CBE7F5-0AE8-464E-A5E3-D6B7B1896A8E}" srcOrd="0" destOrd="0" presId="urn:microsoft.com/office/officeart/2005/8/layout/cycle4"/>
    <dgm:cxn modelId="{EE62DCEB-0D85-4A28-929B-C9F221D0E79D}" type="presParOf" srcId="{F44E2680-0CDB-4199-A9B8-0B5409FF4538}" destId="{B98500F3-7739-4189-B20C-2727E08B0A7F}" srcOrd="1" destOrd="0" presId="urn:microsoft.com/office/officeart/2005/8/layout/cycle4"/>
    <dgm:cxn modelId="{0A75801C-BF7C-4E98-B5AD-1D7D21C0BDF8}" type="presParOf" srcId="{2428E64A-DEBC-4E7E-B914-9594CFEB35DF}" destId="{2DC4410D-54B0-4356-BAE4-3CAE46EEA104}" srcOrd="4" destOrd="0" presId="urn:microsoft.com/office/officeart/2005/8/layout/cycle4"/>
    <dgm:cxn modelId="{68B7260D-178B-4DE5-978C-83C06E06B7E7}" type="presParOf" srcId="{DDD7F66E-91A8-48AA-BBD1-65D659961110}" destId="{671ED6BC-4DF3-4823-A139-85BA96A28859}" srcOrd="1" destOrd="0" presId="urn:microsoft.com/office/officeart/2005/8/layout/cycle4"/>
    <dgm:cxn modelId="{A72466E2-736D-403C-8579-AB3D7ED25967}" type="presParOf" srcId="{671ED6BC-4DF3-4823-A139-85BA96A28859}" destId="{177EDF81-BDA7-4C5B-83F1-60A4D1FFE011}" srcOrd="0" destOrd="0" presId="urn:microsoft.com/office/officeart/2005/8/layout/cycle4"/>
    <dgm:cxn modelId="{7088C34A-97E3-4CB8-903A-1C5FF4513381}" type="presParOf" srcId="{671ED6BC-4DF3-4823-A139-85BA96A28859}" destId="{FEBC7ABB-E1BB-4EC1-86CE-F8CE5E2D223F}" srcOrd="1" destOrd="0" presId="urn:microsoft.com/office/officeart/2005/8/layout/cycle4"/>
    <dgm:cxn modelId="{03630EAE-6F3F-4B64-B92F-925D71CD8193}" type="presParOf" srcId="{671ED6BC-4DF3-4823-A139-85BA96A28859}" destId="{EAA6B930-95BA-411E-A265-5BCBBDCAFA48}" srcOrd="2" destOrd="0" presId="urn:microsoft.com/office/officeart/2005/8/layout/cycle4"/>
    <dgm:cxn modelId="{FED57E8F-EEBD-408D-B038-17149794A3D1}" type="presParOf" srcId="{671ED6BC-4DF3-4823-A139-85BA96A28859}" destId="{B65E3B62-C2CC-41D3-B26A-641F9D6366CF}" srcOrd="3" destOrd="0" presId="urn:microsoft.com/office/officeart/2005/8/layout/cycle4"/>
    <dgm:cxn modelId="{0093BDF8-3634-4892-9994-9C475898ADE4}" type="presParOf" srcId="{671ED6BC-4DF3-4823-A139-85BA96A28859}" destId="{1FB07B58-EC61-4CDF-B3AA-83CDEBB6E8A2}" srcOrd="4" destOrd="0" presId="urn:microsoft.com/office/officeart/2005/8/layout/cycle4"/>
    <dgm:cxn modelId="{DE05F304-F3C3-4A63-A65F-92B7A6C69C18}" type="presParOf" srcId="{DDD7F66E-91A8-48AA-BBD1-65D659961110}" destId="{FC745FFA-3FD0-419F-B6AB-F819530A1771}" srcOrd="2" destOrd="0" presId="urn:microsoft.com/office/officeart/2005/8/layout/cycle4"/>
    <dgm:cxn modelId="{534DA27F-FD9B-45F9-8239-88C68313A74B}" type="presParOf" srcId="{DDD7F66E-91A8-48AA-BBD1-65D659961110}" destId="{DBF202AD-55DD-4495-B271-A80FF06C128D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86A58-B3B7-4331-87D7-0AF02E40523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3D27F-8B57-4803-85AD-D9BD713A60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D27F-8B57-4803-85AD-D9BD713A601F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D27F-8B57-4803-85AD-D9BD713A601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B107D5-4AAA-4711-A6B1-F54C5691130C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B98A01-1A7B-44AC-BC9F-6C0A0E669FF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www.youtube.com/watch?v=JqyhhSzv4H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7200" dirty="0" smtClean="0">
                <a:latin typeface="Bradley Hand ITC" pitchFamily="66" charset="0"/>
              </a:rPr>
              <a:t>L’argyronète</a:t>
            </a:r>
            <a:endParaRPr lang="fr-FR" sz="7200" dirty="0">
              <a:latin typeface="Bradley Hand ITC" pitchFamily="66" charset="0"/>
            </a:endParaRPr>
          </a:p>
        </p:txBody>
      </p:sp>
      <p:pic>
        <p:nvPicPr>
          <p:cNvPr id="4" name="Picture 4" descr="File:Agryroneta aquatica Weibch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07350" y="250016"/>
            <a:ext cx="5000637" cy="8215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7200" dirty="0" smtClean="0">
                <a:latin typeface="Bernard MT Condensed" pitchFamily="18" charset="0"/>
              </a:rPr>
              <a:t>Carte </a:t>
            </a:r>
            <a:r>
              <a:rPr lang="fr-FR" sz="7200" dirty="0" smtClean="0">
                <a:latin typeface="Bernard MT Condensed" pitchFamily="18" charset="0"/>
              </a:rPr>
              <a:t>d’identitée</a:t>
            </a:r>
            <a:endParaRPr lang="fr-FR" sz="7200" dirty="0">
              <a:latin typeface="Bernard MT Condensed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>
                <a:latin typeface="Cooper Black" pitchFamily="18" charset="0"/>
              </a:rPr>
              <a:t>8 pattes                     crochet           marron</a:t>
            </a:r>
          </a:p>
        </p:txBody>
      </p:sp>
      <p:pic>
        <p:nvPicPr>
          <p:cNvPr id="151556" name="Picture 4" descr="File:Agryroneta aquatica Weibch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464590" y="178591"/>
            <a:ext cx="4214819" cy="9143999"/>
          </a:xfrm>
          <a:prstGeom prst="rect">
            <a:avLst/>
          </a:prstGeom>
          <a:noFill/>
        </p:spPr>
      </p:pic>
      <p:cxnSp>
        <p:nvCxnSpPr>
          <p:cNvPr id="8" name="Connecteur droit avec flèche 7"/>
          <p:cNvCxnSpPr/>
          <p:nvPr/>
        </p:nvCxnSpPr>
        <p:spPr>
          <a:xfrm>
            <a:off x="1928794" y="2428868"/>
            <a:ext cx="185738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 flipV="1">
            <a:off x="3857620" y="2285992"/>
            <a:ext cx="2786082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H="1">
            <a:off x="3643306" y="3286124"/>
            <a:ext cx="257176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/>
              <a:t>Le cycle de vie</a:t>
            </a:r>
            <a:endParaRPr lang="fr-FR" sz="8000" dirty="0"/>
          </a:p>
        </p:txBody>
      </p:sp>
      <p:graphicFrame>
        <p:nvGraphicFramePr>
          <p:cNvPr id="12" name="Diagramme 11"/>
          <p:cNvGraphicFramePr/>
          <p:nvPr/>
        </p:nvGraphicFramePr>
        <p:xfrm>
          <a:off x="1714480" y="2428868"/>
          <a:ext cx="7429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7498"/>
          </a:xfrm>
        </p:spPr>
        <p:txBody>
          <a:bodyPr/>
          <a:lstStyle/>
          <a:p>
            <a:r>
              <a:rPr lang="fr-FR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QUE </a:t>
            </a:r>
            <a:r>
              <a:rPr lang="fr-FR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MANGE-T-ELLE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/>
          <a:lstStyle/>
          <a:p>
            <a:r>
              <a:rPr lang="fr-FR" dirty="0" smtClean="0"/>
              <a:t>Elle nage rapidement entre les plantes et attrape ses proies Les proies sont ensuite emmenées dans la cloche d’air où elles seront consommées.</a:t>
            </a:r>
          </a:p>
          <a:p>
            <a:r>
              <a:rPr lang="fr-FR" dirty="0" smtClean="0"/>
              <a:t>Elle peut donc depuis son repère immergé, vivre et se nourrir.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57224" y="2828836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/>
          </a:p>
        </p:txBody>
      </p:sp>
      <p:pic>
        <p:nvPicPr>
          <p:cNvPr id="16386" name="Picture 2" descr="http://3.bp.blogspot.com/-bwGVJW3hOZ8/UZqpFxfVUBI/AAAAAAAALmM/AcE7v6wyTsU/s1600/coll+etonnants+animaux+2+p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200" dirty="0" smtClean="0"/>
              <a:t>Habitat de l’argyronète</a:t>
            </a:r>
            <a:endParaRPr lang="fr-FR" sz="7200" dirty="0"/>
          </a:p>
        </p:txBody>
      </p:sp>
      <p:pic>
        <p:nvPicPr>
          <p:cNvPr id="6" name="Espace réservé du contenu 5" descr="respiration argyronet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2071678"/>
            <a:ext cx="5929354" cy="4561042"/>
          </a:xfrm>
        </p:spPr>
      </p:pic>
      <p:pic>
        <p:nvPicPr>
          <p:cNvPr id="8" name="Image 7" descr="play_logo.gif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071942"/>
            <a:ext cx="3252932" cy="321466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Intre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Intérêt pour espace nature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Elle mange des insectes d’eau </a:t>
            </a:r>
          </a:p>
          <a:p>
            <a:r>
              <a:rPr lang="fr-FR" dirty="0" smtClean="0"/>
              <a:t>Elle dans des eau calme et claire avec des plantes aquatiques pour qu’elle puis se reproduire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82</Words>
  <Application>Microsoft Office PowerPoint</Application>
  <PresentationFormat>Affichage à l'écran (4:3)</PresentationFormat>
  <Paragraphs>24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Débit</vt:lpstr>
      <vt:lpstr>L’argyronète</vt:lpstr>
      <vt:lpstr>Carte d’identitée</vt:lpstr>
      <vt:lpstr>Le cycle de vie</vt:lpstr>
      <vt:lpstr>QUE MANGE-T-ELLE</vt:lpstr>
      <vt:lpstr>Habitat de l’argyronète</vt:lpstr>
      <vt:lpstr>Intre                          Intérêt pour espace nature</vt:lpstr>
    </vt:vector>
  </TitlesOfParts>
  <Company>CONSEIL GENERAL DE L ' ESSONNE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bourciet</dc:creator>
  <cp:lastModifiedBy>bourciet</cp:lastModifiedBy>
  <cp:revision>34</cp:revision>
  <dcterms:created xsi:type="dcterms:W3CDTF">2013-12-06T14:29:02Z</dcterms:created>
  <dcterms:modified xsi:type="dcterms:W3CDTF">2014-01-17T12:38:49Z</dcterms:modified>
</cp:coreProperties>
</file>