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316BEBF-6404-44B6-AE27-B42B7383021C}" type="datetimeFigureOut">
              <a:rPr lang="fr-FR" smtClean="0"/>
              <a:pPr/>
              <a:t>26/10/2012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A9F56-236A-4B17-9C6E-EAFF9B53659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cerisier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86248" y="321468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2" action="ppaction://hlinksldjump"/>
              </a:rPr>
              <a:t>platane</a:t>
            </a:r>
            <a:endParaRPr lang="fr-FR" dirty="0"/>
          </a:p>
        </p:txBody>
      </p:sp>
      <p:pic>
        <p:nvPicPr>
          <p:cNvPr id="11" name="Espace réservé du contenu 10" descr="Copie de plancolle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857232"/>
            <a:ext cx="8001024" cy="6000768"/>
          </a:xfrm>
        </p:spPr>
      </p:pic>
      <p:sp>
        <p:nvSpPr>
          <p:cNvPr id="10" name="Flèche droite 9">
            <a:hlinkClick r:id="rId2" action="ppaction://hlinksldjump"/>
          </p:cNvPr>
          <p:cNvSpPr/>
          <p:nvPr/>
        </p:nvSpPr>
        <p:spPr>
          <a:xfrm rot="10800000">
            <a:off x="7358082" y="5715016"/>
            <a:ext cx="107157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flipV="1">
            <a:off x="4071934" y="414338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43306" y="714356"/>
            <a:ext cx="4914880" cy="1470025"/>
          </a:xfrm>
        </p:spPr>
        <p:txBody>
          <a:bodyPr/>
          <a:lstStyle/>
          <a:p>
            <a:r>
              <a:rPr lang="fr-FR" dirty="0" smtClean="0">
                <a:hlinkClick r:id="rId2" action="ppaction://hlinkfile" tooltip="plan"/>
              </a:rPr>
              <a:t>Platane</a:t>
            </a:r>
            <a:endParaRPr lang="fr-FR" dirty="0">
              <a:hlinkClick r:id="rId2" action="ppaction://hlinkfile" tooltip="plan"/>
            </a:endParaRPr>
          </a:p>
        </p:txBody>
      </p:sp>
      <p:pic>
        <p:nvPicPr>
          <p:cNvPr id="4" name="Image 3" descr="CIMG0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630086"/>
            <a:ext cx="2571768" cy="2952766"/>
          </a:xfrm>
          <a:prstGeom prst="rect">
            <a:avLst/>
          </a:prstGeom>
        </p:spPr>
      </p:pic>
      <p:pic>
        <p:nvPicPr>
          <p:cNvPr id="5" name="Image 4" descr="CIMG0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143380"/>
            <a:ext cx="1821651" cy="2428868"/>
          </a:xfrm>
          <a:prstGeom prst="rect">
            <a:avLst/>
          </a:prstGeom>
        </p:spPr>
      </p:pic>
      <p:pic>
        <p:nvPicPr>
          <p:cNvPr id="6" name="Image 5" descr="Plat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5" y="928670"/>
            <a:ext cx="2308594" cy="2606330"/>
          </a:xfrm>
          <a:prstGeom prst="rect">
            <a:avLst/>
          </a:prstGeom>
        </p:spPr>
      </p:pic>
      <p:sp>
        <p:nvSpPr>
          <p:cNvPr id="7" name="Flèche droite 6">
            <a:hlinkClick r:id="rId6" action="ppaction://hlinksldjump"/>
          </p:cNvPr>
          <p:cNvSpPr/>
          <p:nvPr/>
        </p:nvSpPr>
        <p:spPr>
          <a:xfrm rot="10800000">
            <a:off x="7358082" y="5643578"/>
            <a:ext cx="107157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Laur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714356"/>
            <a:ext cx="2372770" cy="2761905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929322" y="285728"/>
            <a:ext cx="2686040" cy="1143000"/>
          </a:xfrm>
        </p:spPr>
        <p:txBody>
          <a:bodyPr/>
          <a:lstStyle/>
          <a:p>
            <a:r>
              <a:rPr lang="fr-FR" dirty="0" smtClean="0"/>
              <a:t>Laurier</a:t>
            </a:r>
            <a:endParaRPr lang="fr-FR" dirty="0"/>
          </a:p>
        </p:txBody>
      </p:sp>
      <p:pic>
        <p:nvPicPr>
          <p:cNvPr id="6" name="Image 5" descr="CIMG0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786190"/>
            <a:ext cx="2143122" cy="2714620"/>
          </a:xfrm>
          <a:prstGeom prst="rect">
            <a:avLst/>
          </a:prstGeom>
        </p:spPr>
      </p:pic>
      <p:pic>
        <p:nvPicPr>
          <p:cNvPr id="7" name="Image 6" descr="CIMG04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500570"/>
            <a:ext cx="2714612" cy="2035959"/>
          </a:xfrm>
          <a:prstGeom prst="rect">
            <a:avLst/>
          </a:prstGeom>
        </p:spPr>
      </p:pic>
      <p:sp>
        <p:nvSpPr>
          <p:cNvPr id="8" name="Flèche droite 7">
            <a:hlinkClick r:id="rId5" action="ppaction://hlinksldjump"/>
          </p:cNvPr>
          <p:cNvSpPr/>
          <p:nvPr/>
        </p:nvSpPr>
        <p:spPr>
          <a:xfrm rot="10800000">
            <a:off x="7358082" y="5643578"/>
            <a:ext cx="107157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boulea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714356"/>
            <a:ext cx="2642879" cy="246268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357950" y="285728"/>
            <a:ext cx="2400288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Bouleau</a:t>
            </a:r>
            <a:endParaRPr lang="fr-FR" dirty="0"/>
          </a:p>
        </p:txBody>
      </p:sp>
      <p:pic>
        <p:nvPicPr>
          <p:cNvPr id="5" name="Image 4" descr="CIMG04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786190"/>
            <a:ext cx="2250279" cy="2714644"/>
          </a:xfrm>
          <a:prstGeom prst="rect">
            <a:avLst/>
          </a:prstGeom>
        </p:spPr>
      </p:pic>
      <p:pic>
        <p:nvPicPr>
          <p:cNvPr id="7" name="Image 6" descr="CIMG04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143380"/>
            <a:ext cx="3143272" cy="2357454"/>
          </a:xfrm>
          <a:prstGeom prst="rect">
            <a:avLst/>
          </a:prstGeom>
        </p:spPr>
      </p:pic>
      <p:sp>
        <p:nvSpPr>
          <p:cNvPr id="8" name="Flèche droite 7">
            <a:hlinkClick r:id="rId5" action="ppaction://hlinksldjump"/>
          </p:cNvPr>
          <p:cNvSpPr/>
          <p:nvPr/>
        </p:nvSpPr>
        <p:spPr>
          <a:xfrm rot="10800000">
            <a:off x="7358082" y="5643578"/>
            <a:ext cx="107157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opie de Arb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4143380"/>
            <a:ext cx="2047880" cy="225215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000760" y="285728"/>
            <a:ext cx="2614602" cy="1143000"/>
          </a:xfrm>
        </p:spPr>
        <p:txBody>
          <a:bodyPr/>
          <a:lstStyle/>
          <a:p>
            <a:r>
              <a:rPr lang="fr-FR" dirty="0" smtClean="0"/>
              <a:t>Peuplier</a:t>
            </a:r>
            <a:endParaRPr lang="fr-FR" dirty="0"/>
          </a:p>
        </p:txBody>
      </p:sp>
      <p:pic>
        <p:nvPicPr>
          <p:cNvPr id="5" name="Image 4" descr="Copie de feuil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655" y="4429132"/>
            <a:ext cx="2161610" cy="2005009"/>
          </a:xfrm>
          <a:prstGeom prst="rect">
            <a:avLst/>
          </a:prstGeom>
        </p:spPr>
      </p:pic>
      <p:pic>
        <p:nvPicPr>
          <p:cNvPr id="6" name="Image 5" descr="Copie de peupli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642918"/>
            <a:ext cx="2036882" cy="2571768"/>
          </a:xfrm>
          <a:prstGeom prst="rect">
            <a:avLst/>
          </a:prstGeom>
        </p:spPr>
      </p:pic>
      <p:sp>
        <p:nvSpPr>
          <p:cNvPr id="8" name="Flèche droite 7">
            <a:hlinkClick r:id="rId5" action="ppaction://hlinksldjump"/>
          </p:cNvPr>
          <p:cNvSpPr/>
          <p:nvPr/>
        </p:nvSpPr>
        <p:spPr>
          <a:xfrm rot="10800000">
            <a:off x="7358082" y="5643578"/>
            <a:ext cx="1071570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71</TotalTime>
  <Words>5</Words>
  <Application>Microsoft Office PowerPoint</Application>
  <PresentationFormat>Affichage à l'écran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Rotonde</vt:lpstr>
      <vt:lpstr>Diapositive 1</vt:lpstr>
      <vt:lpstr>Platane</vt:lpstr>
      <vt:lpstr>Laurier</vt:lpstr>
      <vt:lpstr>Bouleau</vt:lpstr>
      <vt:lpstr>Peuplier</vt:lpstr>
    </vt:vector>
  </TitlesOfParts>
  <Company>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Platane</dc:title>
  <dc:creator>dossoe</dc:creator>
  <cp:lastModifiedBy>dossoe</cp:lastModifiedBy>
  <cp:revision>13</cp:revision>
  <dcterms:created xsi:type="dcterms:W3CDTF">2012-10-26T13:31:43Z</dcterms:created>
  <dcterms:modified xsi:type="dcterms:W3CDTF">2012-10-26T15:07:03Z</dcterms:modified>
</cp:coreProperties>
</file>