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F38B-3A2D-4D30-AA80-DC22BE04051B}" type="datetimeFigureOut">
              <a:rPr lang="fr-FR" smtClean="0"/>
              <a:pPr/>
              <a:t>26/10/2012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EE1-695A-49E6-8D40-1253186B08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F38B-3A2D-4D30-AA80-DC22BE04051B}" type="datetimeFigureOut">
              <a:rPr lang="fr-FR" smtClean="0"/>
              <a:pPr/>
              <a:t>26/10/2012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EE1-695A-49E6-8D40-1253186B08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F38B-3A2D-4D30-AA80-DC22BE04051B}" type="datetimeFigureOut">
              <a:rPr lang="fr-FR" smtClean="0"/>
              <a:pPr/>
              <a:t>26/10/2012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EE1-695A-49E6-8D40-1253186B08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F38B-3A2D-4D30-AA80-DC22BE04051B}" type="datetimeFigureOut">
              <a:rPr lang="fr-FR" smtClean="0"/>
              <a:pPr/>
              <a:t>26/10/2012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EE1-695A-49E6-8D40-1253186B08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F38B-3A2D-4D30-AA80-DC22BE04051B}" type="datetimeFigureOut">
              <a:rPr lang="fr-FR" smtClean="0"/>
              <a:pPr/>
              <a:t>26/10/2012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EE1-695A-49E6-8D40-1253186B08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F38B-3A2D-4D30-AA80-DC22BE04051B}" type="datetimeFigureOut">
              <a:rPr lang="fr-FR" smtClean="0"/>
              <a:pPr/>
              <a:t>26/10/2012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EE1-695A-49E6-8D40-1253186B08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F38B-3A2D-4D30-AA80-DC22BE04051B}" type="datetimeFigureOut">
              <a:rPr lang="fr-FR" smtClean="0"/>
              <a:pPr/>
              <a:t>26/10/2012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EE1-695A-49E6-8D40-1253186B08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F38B-3A2D-4D30-AA80-DC22BE04051B}" type="datetimeFigureOut">
              <a:rPr lang="fr-FR" smtClean="0"/>
              <a:pPr/>
              <a:t>26/10/2012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EE1-695A-49E6-8D40-1253186B08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F38B-3A2D-4D30-AA80-DC22BE04051B}" type="datetimeFigureOut">
              <a:rPr lang="fr-FR" smtClean="0"/>
              <a:pPr/>
              <a:t>26/10/2012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EE1-695A-49E6-8D40-1253186B08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F38B-3A2D-4D30-AA80-DC22BE04051B}" type="datetimeFigureOut">
              <a:rPr lang="fr-FR" smtClean="0"/>
              <a:pPr/>
              <a:t>26/10/2012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EE1-695A-49E6-8D40-1253186B08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F38B-3A2D-4D30-AA80-DC22BE04051B}" type="datetimeFigureOut">
              <a:rPr lang="fr-FR" smtClean="0"/>
              <a:pPr/>
              <a:t>26/10/2012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EE1-695A-49E6-8D40-1253186B08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BF38B-3A2D-4D30-AA80-DC22BE04051B}" type="datetimeFigureOut">
              <a:rPr lang="fr-FR" smtClean="0"/>
              <a:pPr/>
              <a:t>26/10/2012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D1EE1-695A-49E6-8D40-1253186B08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529538" cy="1714512"/>
          </a:xfrm>
        </p:spPr>
        <p:txBody>
          <a:bodyPr>
            <a:normAutofit/>
          </a:bodyPr>
          <a:lstStyle/>
          <a:p>
            <a:r>
              <a:rPr lang="fr-FR" sz="4800" i="1" u="sng" dirty="0" smtClean="0">
                <a:solidFill>
                  <a:schemeClr val="accent3">
                    <a:lumMod val="75000"/>
                  </a:schemeClr>
                </a:solidFill>
                <a:latin typeface="Blackadder ITC" pitchFamily="82" charset="0"/>
              </a:rPr>
              <a:t>Arbres!</a:t>
            </a:r>
            <a:endParaRPr lang="fr-FR" sz="4800" i="1" u="sng" dirty="0">
              <a:solidFill>
                <a:schemeClr val="accent3">
                  <a:lumMod val="75000"/>
                </a:schemeClr>
              </a:solidFill>
              <a:latin typeface="Blackadder ITC" pitchFamily="8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57290" y="2357430"/>
            <a:ext cx="6057920" cy="1928826"/>
          </a:xfrm>
        </p:spPr>
        <p:txBody>
          <a:bodyPr/>
          <a:lstStyle/>
          <a:p>
            <a:r>
              <a:rPr lang="fr-FR" dirty="0" smtClean="0">
                <a:solidFill>
                  <a:srgbClr val="00B050"/>
                </a:solidFill>
              </a:rPr>
              <a:t>Partie 1</a:t>
            </a:r>
            <a:endParaRPr lang="fr-FR" dirty="0">
              <a:solidFill>
                <a:srgbClr val="00B050"/>
              </a:solidFill>
            </a:endParaRPr>
          </a:p>
        </p:txBody>
      </p:sp>
      <p:pic>
        <p:nvPicPr>
          <p:cNvPr id="5" name="Image 4" descr="CIMG04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4643446"/>
            <a:ext cx="1643074" cy="1643074"/>
          </a:xfrm>
          <a:prstGeom prst="rect">
            <a:avLst/>
          </a:prstGeom>
        </p:spPr>
      </p:pic>
      <p:pic>
        <p:nvPicPr>
          <p:cNvPr id="6" name="Image 5" descr="CIMG043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4500570"/>
            <a:ext cx="1493266" cy="1714488"/>
          </a:xfrm>
          <a:prstGeom prst="rect">
            <a:avLst/>
          </a:prstGeom>
        </p:spPr>
      </p:pic>
      <p:pic>
        <p:nvPicPr>
          <p:cNvPr id="7" name="Image 6" descr="CIMG043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6248" y="4572008"/>
            <a:ext cx="1783652" cy="1714512"/>
          </a:xfrm>
          <a:prstGeom prst="rect">
            <a:avLst/>
          </a:prstGeom>
        </p:spPr>
      </p:pic>
      <p:pic>
        <p:nvPicPr>
          <p:cNvPr id="8" name="Image 7" descr="CIMG043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15140" y="4643446"/>
            <a:ext cx="1579781" cy="171448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3" grpId="0" build="p"/>
      <p:bldP spid="3" grpId="1" build="p"/>
      <p:bldP spid="3" grpId="2" build="p"/>
      <p:bldP spid="3" grpId="3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4" y="274638"/>
            <a:ext cx="3543296" cy="1439850"/>
          </a:xfrm>
        </p:spPr>
        <p:txBody>
          <a:bodyPr/>
          <a:lstStyle/>
          <a:p>
            <a:r>
              <a:rPr lang="fr-FR" dirty="0" smtClean="0"/>
              <a:t>Le platane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6</Words>
  <Application>Microsoft Office PowerPoint</Application>
  <PresentationFormat>Affichage à l'écran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Arbres!</vt:lpstr>
      <vt:lpstr>Le platane</vt:lpstr>
    </vt:vector>
  </TitlesOfParts>
  <Company>CONSEIL GENERAL DE L ' ESSONNE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 Peuplier</dc:title>
  <dc:creator>dossoe</dc:creator>
  <cp:lastModifiedBy>dossoe</cp:lastModifiedBy>
  <cp:revision>13</cp:revision>
  <dcterms:created xsi:type="dcterms:W3CDTF">2012-10-19T14:04:20Z</dcterms:created>
  <dcterms:modified xsi:type="dcterms:W3CDTF">2012-10-26T15:08:16Z</dcterms:modified>
</cp:coreProperties>
</file>