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4" autoAdjust="0"/>
    <p:restoredTop sz="94638" autoAdjust="0"/>
  </p:normalViewPr>
  <p:slideViewPr>
    <p:cSldViewPr>
      <p:cViewPr>
        <p:scale>
          <a:sx n="80" d="100"/>
          <a:sy n="80" d="100"/>
        </p:scale>
        <p:origin x="-1146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2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622E5-C976-4909-BBD7-F3257014D1E1}" type="datetimeFigureOut">
              <a:rPr lang="fr-FR" smtClean="0"/>
              <a:pPr/>
              <a:t>14/11/2014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639C8-4B7A-4743-91DB-3C680FE2ED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639C8-4B7A-4743-91DB-3C680FE2EDFF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D195-4067-4F1C-B66D-618A1A2D7209}" type="datetimeFigureOut">
              <a:rPr lang="fr-FR" smtClean="0"/>
              <a:pPr/>
              <a:t>14/11/2014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9C95-8C0B-4C68-BAF9-6974BBA63EC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D195-4067-4F1C-B66D-618A1A2D7209}" type="datetimeFigureOut">
              <a:rPr lang="fr-FR" smtClean="0"/>
              <a:pPr/>
              <a:t>14/11/2014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9C95-8C0B-4C68-BAF9-6974BBA63EC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D195-4067-4F1C-B66D-618A1A2D7209}" type="datetimeFigureOut">
              <a:rPr lang="fr-FR" smtClean="0"/>
              <a:pPr/>
              <a:t>14/11/2014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9C95-8C0B-4C68-BAF9-6974BBA63EC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D195-4067-4F1C-B66D-618A1A2D7209}" type="datetimeFigureOut">
              <a:rPr lang="fr-FR" smtClean="0"/>
              <a:pPr/>
              <a:t>14/11/2014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9C95-8C0B-4C68-BAF9-6974BBA63EC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D195-4067-4F1C-B66D-618A1A2D7209}" type="datetimeFigureOut">
              <a:rPr lang="fr-FR" smtClean="0"/>
              <a:pPr/>
              <a:t>14/11/2014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9C95-8C0B-4C68-BAF9-6974BBA63EC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D195-4067-4F1C-B66D-618A1A2D7209}" type="datetimeFigureOut">
              <a:rPr lang="fr-FR" smtClean="0"/>
              <a:pPr/>
              <a:t>14/11/2014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9C95-8C0B-4C68-BAF9-6974BBA63EC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D195-4067-4F1C-B66D-618A1A2D7209}" type="datetimeFigureOut">
              <a:rPr lang="fr-FR" smtClean="0"/>
              <a:pPr/>
              <a:t>14/11/2014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9C95-8C0B-4C68-BAF9-6974BBA63EC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D195-4067-4F1C-B66D-618A1A2D7209}" type="datetimeFigureOut">
              <a:rPr lang="fr-FR" smtClean="0"/>
              <a:pPr/>
              <a:t>14/11/2014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119C95-8C0B-4C68-BAF9-6974BBA63EC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D195-4067-4F1C-B66D-618A1A2D7209}" type="datetimeFigureOut">
              <a:rPr lang="fr-FR" smtClean="0"/>
              <a:pPr/>
              <a:t>14/11/2014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9C95-8C0B-4C68-BAF9-6974BBA63EC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D195-4067-4F1C-B66D-618A1A2D7209}" type="datetimeFigureOut">
              <a:rPr lang="fr-FR" smtClean="0"/>
              <a:pPr/>
              <a:t>14/11/2014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7119C95-8C0B-4C68-BAF9-6974BBA63EC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EB5D195-4067-4F1C-B66D-618A1A2D7209}" type="datetimeFigureOut">
              <a:rPr lang="fr-FR" smtClean="0"/>
              <a:pPr/>
              <a:t>14/11/2014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9C95-8C0B-4C68-BAF9-6974BBA63EC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EB5D195-4067-4F1C-B66D-618A1A2D7209}" type="datetimeFigureOut">
              <a:rPr lang="fr-FR" smtClean="0"/>
              <a:pPr/>
              <a:t>14/11/2014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7119C95-8C0B-4C68-BAF9-6974BBA63EC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500305"/>
          </a:xfrm>
        </p:spPr>
        <p:txBody>
          <a:bodyPr/>
          <a:lstStyle/>
          <a:p>
            <a:r>
              <a:rPr lang="fr-FR" dirty="0" err="1" smtClean="0"/>
              <a:t>Poles</a:t>
            </a:r>
            <a:r>
              <a:rPr lang="fr-FR" dirty="0" smtClean="0"/>
              <a:t>  sciences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14348" y="1857364"/>
            <a:ext cx="7129490" cy="1857388"/>
          </a:xfrm>
        </p:spPr>
        <p:txBody>
          <a:bodyPr>
            <a:normAutofit/>
          </a:bodyPr>
          <a:lstStyle/>
          <a:p>
            <a:r>
              <a:rPr lang="fr-FR" sz="8800" dirty="0" smtClean="0"/>
              <a:t>Parc</a:t>
            </a:r>
            <a:r>
              <a:rPr lang="fr-FR" dirty="0" smtClean="0"/>
              <a:t> de la nacelle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85720" y="3286124"/>
            <a:ext cx="8001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</a:t>
            </a:r>
            <a:r>
              <a:rPr lang="fr-FR" sz="4800" dirty="0" smtClean="0"/>
              <a:t>plantes</a:t>
            </a:r>
            <a:r>
              <a:rPr lang="fr-FR" dirty="0" smtClean="0"/>
              <a:t> filtreuse</a:t>
            </a:r>
            <a:endParaRPr lang="fr-FR" dirty="0"/>
          </a:p>
        </p:txBody>
      </p:sp>
      <p:pic>
        <p:nvPicPr>
          <p:cNvPr id="1026" name="Picture 2" descr="I:\public\Pole sciences\Parc NAcelle\C5\20141017_1553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786314" y="3643314"/>
            <a:ext cx="3809995" cy="2857496"/>
          </a:xfrm>
          <a:prstGeom prst="rect">
            <a:avLst/>
          </a:prstGeom>
          <a:noFill/>
        </p:spPr>
      </p:pic>
      <p:pic>
        <p:nvPicPr>
          <p:cNvPr id="1027" name="Picture 3" descr="I:\public\Pole sciences\Parc NAcelle\Parc_la_nacel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571868" cy="2678901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571472" y="4929198"/>
            <a:ext cx="378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Sami </a:t>
            </a:r>
            <a:r>
              <a:rPr lang="fr-FR" sz="4800" dirty="0" err="1" smtClean="0"/>
              <a:t>rebah</a:t>
            </a:r>
            <a:endParaRPr lang="fr-FR" sz="48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7200" dirty="0" smtClean="0"/>
              <a:t>Iris des marré</a:t>
            </a:r>
            <a:endParaRPr lang="fr-FR" sz="7200" dirty="0"/>
          </a:p>
        </p:txBody>
      </p:sp>
      <p:pic>
        <p:nvPicPr>
          <p:cNvPr id="3074" name="Picture 2" descr="I:\public\Pole sciences\Parc NAcelle\C5\5.Iris_des_mara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214554"/>
            <a:ext cx="3380503" cy="4525963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42844" y="1714488"/>
            <a:ext cx="4071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Plantes qui </a:t>
            </a:r>
            <a:r>
              <a:rPr lang="fr-FR" sz="3200" dirty="0" smtClean="0"/>
              <a:t>vit près des marré d’où son nom iris </a:t>
            </a:r>
            <a:r>
              <a:rPr lang="fr-FR" sz="3200" dirty="0" smtClean="0"/>
              <a:t>des  </a:t>
            </a:r>
            <a:r>
              <a:rPr lang="fr-FR" sz="3200" dirty="0" smtClean="0"/>
              <a:t>marré</a:t>
            </a:r>
            <a:endParaRPr lang="fr-FR" sz="32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ragondin</a:t>
            </a:r>
            <a:endParaRPr lang="fr-FR" dirty="0"/>
          </a:p>
        </p:txBody>
      </p:sp>
      <p:pic>
        <p:nvPicPr>
          <p:cNvPr id="1026" name="Picture 2" descr="I:\public\Pole sciences\Parc NAcelle\B9\20141017_1632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714488"/>
            <a:ext cx="6034617" cy="4525963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85720" y="1785926"/>
            <a:ext cx="25003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/>
              <a:t>Animal vivant dans les </a:t>
            </a:r>
            <a:r>
              <a:rPr lang="fr-FR" sz="4800" dirty="0" err="1" smtClean="0"/>
              <a:t>maré</a:t>
            </a:r>
            <a:endParaRPr lang="fr-FR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8800" dirty="0" smtClean="0"/>
              <a:t>oiseau</a:t>
            </a:r>
            <a:endParaRPr lang="fr-FR" sz="8800" dirty="0"/>
          </a:p>
        </p:txBody>
      </p:sp>
      <p:pic>
        <p:nvPicPr>
          <p:cNvPr id="2050" name="Picture 2" descr="I:\public\Pole sciences\Parc NAcelle\B9\20141017_1703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928802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6.11471E-6 C 0.00122 0.0023 0.00191 0.00577 0.00382 0.00693 C 0.01146 0.01156 0.02031 0.00971 0.02847 0.01225 C 0.0342 0.0141 0.03976 0.01734 0.04549 0.01896 C 0.08872 0.03029 0.13264 0.03861 0.17656 0.04324 C 0.23941 0.03931 0.23854 0.0481 0.27656 0.02774 C 0.29462 0.00739 0.31597 -0.00255 0.33108 -0.02938 C 0.34288 -0.05019 0.35018 -0.0717 0.35834 -0.09506 C 0.36007 -0.10778 0.3625 -0.12073 0.36493 -0.13322 C 0.36424 -0.15889 0.36858 -0.18132 0.35712 -0.20075 C 0.35104 -0.23451 0.33056 -0.25001 0.31163 -0.2699 C 0.30729 -0.27452 0.29254 -0.27915 0.28698 -0.28192 C 0.27066 -0.29025 0.25521 -0.29765 0.23768 -0.30089 C 0.22604 -0.30297 0.21424 -0.30412 0.20261 -0.30621 C 0.18785 -0.30551 0.17309 -0.30574 0.15834 -0.30436 C 0.15035 -0.30366 0.13629 -0.29233 0.13629 -0.29233 C 0.13021 -0.28123 0.12483 -0.27892 0.11945 -0.26458 C 0.1125 -0.24631 0.1099 -0.22781 0.10382 -0.20931 C 0.09236 -0.12559 0.10677 -0.23914 0.09861 -0.03979 C 0.0967 0.0067 0.08542 0.05295 0.07136 0.09527 C 0.06667 0.12904 0.07309 0.10082 0.05834 0.12973 C 0.05643 0.13343 0.05643 0.13829 0.05452 0.14199 C 0.05035 0.15008 0.04393 0.15587 0.04028 0.16442 C 0.03073 0.18709 0.01719 0.20073 -0.00139 0.20767 C -0.05573 0.20143 -0.03628 0.20674 -0.06892 0.19218 C -0.08559 0.17714 -0.06701 0.19218 -0.08576 0.18177 C -0.0934 0.17761 -0.09861 0.16859 -0.10521 0.16257 C -0.10764 0.15378 -0.11354 0.14708 -0.11684 0.13852 C -0.12656 0.11331 -0.12899 0.08394 -0.13507 0.05711 C -0.13368 0.03098 -0.13871 0.00254 -0.12986 -0.02082 C -0.11423 -0.06176 -0.07795 -0.0946 -0.04809 -0.11587 C -0.04097 -0.12096 -0.03125 -0.13183 -0.02344 -0.13484 C -0.01354 -0.13877 -0.00243 -0.14085 0.00781 -0.14363 C 0.02865 -0.14247 0.04948 -0.14293 0.07014 -0.14016 C 0.09514 -0.13669 0.11354 -0.10107 0.13368 -0.0865 C 0.15382 -0.07193 0.17327 -0.05436 0.19219 -0.03794 C 0.2099 -0.02244 0.23056 -0.0125 0.24809 0.00346 C 0.26077 0.01502 0.26875 0.02774 0.27917 0.04162 C 0.28004 0.0444 0.28056 0.04763 0.28177 0.05018 C 0.28281 0.05226 0.2849 0.05318 0.28577 0.0555 C 0.29948 0.09227 0.28542 0.06405 0.2934 0.07955 C 0.29514 0.09042 0.29705 0.10129 0.29861 0.11239 C 0.30209 0.16951 0.29913 0.22663 0.27535 0.2752 C 0.27205 0.29139 0.26476 0.3048 0.2559 0.3166 C 0.24913 0.34227 0.20938 0.34319 0.19479 0.34435 C 0.15712 0.34134 0.13681 0.33972 0.10521 0.33394 C 0.1 0.33117 0.09427 0.32955 0.08959 0.32539 C 0.08698 0.32307 0.08455 0.32007 0.08177 0.31845 C 0.07934 0.31683 0.07639 0.3166 0.07396 0.31498 C 0.06077 0.3055 0.05087 0.29625 0.03629 0.29069 C 0.01858 0.27705 -0.00382 0.26757 -0.02344 0.25947 C -0.04219 0.24398 -0.06337 0.23727 -0.08316 0.22502 C -0.09896 0.2153 -0.08541 0.2197 -0.1 0.21623 C -0.11371 0.20281 -0.12864 0.19564 -0.1441 0.18686 C -0.15642 0.17992 -0.1691 0.1702 -0.18177 0.16442 C -0.1868 0.1591 -0.19444 0.15679 -0.19878 0.15055 C -0.20607 0.14014 -0.20989 0.12904 -0.21684 0.11933 C -0.22048 0.09712 -0.23003 0.07724 -0.23507 0.0555 C -0.24288 0.02127 -0.24757 -0.01111 -0.25069 -0.04672 C -0.2493 -0.06962 -0.24965 -0.08974 -0.2441 -0.11079 C -0.2375 -0.13553 -0.22135 -0.1575 -0.20521 -0.17115 C -0.19514 -0.1797 -0.18802 -0.18849 -0.17656 -0.19196 C -0.15729 -0.20514 -0.13715 -0.20676 -0.11562 -0.20931 C -0.04809 -0.20815 0.01945 -0.20861 0.08698 -0.20584 C 0.09705 -0.20537 0.104 -0.19797 0.11302 -0.19381 C 0.13212 -0.18502 0.15261 -0.17808 0.17014 -0.16421 C 0.18195 -0.15496 0.19063 -0.14478 0.20261 -0.13669 C 0.21146 -0.12466 0.22257 -0.11657 0.23108 -0.10385 C 0.24219 -0.08696 0.24722 -0.06546 0.2559 -0.04672 C 0.25799 -0.03632 0.26059 -0.02614 0.26233 -0.0155 C 0.26163 0.01849 0.26337 0.05203 0.25712 0.08487 C 0.25 0.12187 0.2316 0.16604 0.20781 0.18871 C 0.17465 0.22039 0.12969 0.23681 0.08959 0.24398 C 0.05834 0.24282 0.02726 0.24259 -0.00399 0.24051 C -0.02656 0.23889 -0.04705 0.21715 -0.06632 0.2042 C -0.07708 0.18917 -0.08281 0.17205 -0.08958 0.15402 C -0.09514 0.13945 -0.10225 0.12557 -0.10781 0.11077 C -0.11285 0.09759 -0.11666 0.08279 -0.12083 0.06914 C -0.12205 0.06521 -0.12205 0.06082 -0.12344 0.05711 C -0.12517 0.05272 -0.12795 0.04925 -0.12986 0.04509 C -0.13403 0.03538 -0.13767 0.02543 -0.14166 0.01572 C -0.14635 0.00415 -0.14757 -0.00764 -0.15191 -0.01897 C -0.15104 -0.03562 -0.15243 -0.05297 -0.1493 -0.06916 C -0.14826 -0.07471 -0.14323 -0.07725 -0.14028 -0.08118 C -0.13333 -0.09043 -0.13073 -0.09899 -0.12083 -0.102 C -0.11059 -0.10894 -0.08698 -0.11079 -0.08698 -0.11079 C -0.0658 -0.10963 -0.04462 -0.11009 -0.02344 -0.10732 C -0.02153 -0.10708 -0.02118 -0.10269 -0.01944 -0.102 C -0.01163 -0.09853 -0.00295 -0.09899 0.00521 -0.09691 C 0.03681 -0.06615 0.07379 -0.04557 0.10382 -0.01203 C 0.10608 -0.00949 0.11875 0.0067 0.12205 0.01387 C 0.12622 0.02266 0.12691 0.03075 0.13247 0.03815 C 0.13386 0.04995 0.13368 0.06174 0.13768 0.07261 C 0.13646 0.09504 0.13611 0.10591 0.12465 0.12118 C 0.12205 0.13181 0.11111 0.13713 0.10382 0.14199 C 0.0974 0.1413 0.0908 0.14153 0.08438 0.14014 C 0.08021 0.13921 0.07552 0.1265 0.07275 0.12279 C 0.07014 0.11424 0.0684 0.11008 0.06354 0.10383 C 0.06233 0.09319 0.05886 0.08487 0.05452 0.07608 C 0.0533 0.06914 0.05226 0.06475 0.04931 0.05897 C 0.04896 0.05711 0.04827 0.0555 0.04809 0.05365 C 0.04514 0.02011 0.054 0.02983 0.02587 0.02774 C 0.01528 0.01826 0.01788 0.01063 0.01163 -0.00163 C 0.00174 0.00022 0.00556 -6.11471E-6 -3.33333E-6 -6.11471E-6 Z " pathEditMode="relative" ptsTypes="ffffffffffffffffffffffffffffffffffffffffffffffffffffffffffffffffffffffffffffffffffffffffffffffffffffffff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86808" cy="114300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NENUPHAR ENCORE SOUS </a:t>
            </a:r>
            <a:r>
              <a:rPr lang="fr-FR" sz="6000" dirty="0" smtClean="0"/>
              <a:t>L’EAU</a:t>
            </a:r>
            <a:endParaRPr lang="fr-FR" sz="6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</a:t>
            </a:r>
            <a:r>
              <a:rPr lang="fr-FR" dirty="0" err="1" smtClean="0"/>
              <a:t>nenuphare</a:t>
            </a:r>
            <a:endParaRPr lang="fr-FR" dirty="0" smtClean="0"/>
          </a:p>
          <a:p>
            <a:r>
              <a:rPr lang="fr-FR" dirty="0" smtClean="0"/>
              <a:t>Est encore sous</a:t>
            </a:r>
          </a:p>
          <a:p>
            <a:r>
              <a:rPr lang="fr-FR" dirty="0" smtClean="0"/>
              <a:t>L’</a:t>
            </a:r>
            <a:r>
              <a:rPr lang="fr-FR" dirty="0" err="1" smtClean="0"/>
              <a:t>eau.Car</a:t>
            </a:r>
            <a:r>
              <a:rPr lang="fr-FR" dirty="0" smtClean="0"/>
              <a:t> se n’est</a:t>
            </a:r>
          </a:p>
          <a:p>
            <a:r>
              <a:rPr lang="fr-FR" dirty="0" smtClean="0"/>
              <a:t>Pas la saisons</a:t>
            </a:r>
          </a:p>
        </p:txBody>
      </p:sp>
      <p:pic>
        <p:nvPicPr>
          <p:cNvPr id="2050" name="Picture 2" descr="I:\public\Pole sciences\Parc NAcelle\C5\20141017_162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000240"/>
            <a:ext cx="4929190" cy="36968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681 -0.145 L 0.11319 0.188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Aulne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28670"/>
            <a:ext cx="2686040" cy="5197493"/>
          </a:xfrm>
        </p:spPr>
        <p:txBody>
          <a:bodyPr/>
          <a:lstStyle/>
          <a:p>
            <a:r>
              <a:rPr lang="fr-FR" dirty="0" smtClean="0"/>
              <a:t>L’aulne est un arbre avec des petite boules au </a:t>
            </a:r>
            <a:r>
              <a:rPr lang="fr-FR" dirty="0" err="1" smtClean="0"/>
              <a:t>bou</a:t>
            </a:r>
            <a:r>
              <a:rPr lang="fr-FR" dirty="0" smtClean="0"/>
              <a:t> des branches.</a:t>
            </a:r>
            <a:endParaRPr lang="fr-FR" dirty="0"/>
          </a:p>
        </p:txBody>
      </p:sp>
      <p:pic>
        <p:nvPicPr>
          <p:cNvPr id="3074" name="Picture 2" descr="I:\public\Pole sciences\Parc NAcelle\C5\20141017_1558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071546"/>
            <a:ext cx="5214942" cy="507209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61 -0.04695 C 0.01215 0.06984 0.09792 0.18663 0.11997 0.18825 C 0.14202 0.18987 0.06858 0.00069 0.05886 -0.03654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Erable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472" y="1714488"/>
            <a:ext cx="268604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l’</a:t>
            </a:r>
            <a:r>
              <a:rPr lang="fr-FR" dirty="0" err="1" smtClean="0"/>
              <a:t>erable</a:t>
            </a:r>
            <a:r>
              <a:rPr lang="fr-FR" dirty="0" smtClean="0"/>
              <a:t> est un arbre avec des feuilles en pointes et des petite chose en formes d’</a:t>
            </a:r>
            <a:r>
              <a:rPr lang="fr-FR" dirty="0" err="1" smtClean="0"/>
              <a:t>helicopter</a:t>
            </a:r>
            <a:endParaRPr lang="fr-FR" dirty="0" smtClean="0"/>
          </a:p>
        </p:txBody>
      </p:sp>
      <p:pic>
        <p:nvPicPr>
          <p:cNvPr id="1026" name="Picture 2" descr="I:\public\Pole sciences\Parc NAcelle\A5\20141017_1632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928670"/>
            <a:ext cx="5786446" cy="557216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Saule pleureur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785926"/>
            <a:ext cx="3428992" cy="4525963"/>
          </a:xfrm>
        </p:spPr>
        <p:txBody>
          <a:bodyPr/>
          <a:lstStyle/>
          <a:p>
            <a:r>
              <a:rPr lang="fr-FR" dirty="0" smtClean="0"/>
              <a:t>Le saule pleureur est un arbres  dont les feuilles son pencher</a:t>
            </a:r>
            <a:endParaRPr lang="fr-FR" dirty="0"/>
          </a:p>
        </p:txBody>
      </p:sp>
      <p:pic>
        <p:nvPicPr>
          <p:cNvPr id="2050" name="Picture 2" descr="I:\public\Pole sciences\Parc NAcelle\C5\3.Saule_Pleure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214422"/>
            <a:ext cx="5122333" cy="542926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peuplier</a:t>
            </a:r>
            <a:endParaRPr lang="fr-FR" dirty="0"/>
          </a:p>
        </p:txBody>
      </p:sp>
      <p:pic>
        <p:nvPicPr>
          <p:cNvPr id="3074" name="Picture 2" descr="I:\public\Pole sciences\Parc NAcelle\C5\2.Peupli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714488"/>
            <a:ext cx="3380503" cy="4525963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214414" y="2500306"/>
            <a:ext cx="25717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/>
              <a:t>C’est un </a:t>
            </a:r>
            <a:r>
              <a:rPr lang="fr-FR" sz="4800" dirty="0" smtClean="0"/>
              <a:t> arbre qui pousse  </a:t>
            </a:r>
            <a:r>
              <a:rPr lang="fr-FR" sz="4800" dirty="0" smtClean="0"/>
              <a:t>droit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87 0.25948 L -3.33333E-6 4.84736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-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bambou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2971792" cy="4525963"/>
          </a:xfrm>
        </p:spPr>
        <p:txBody>
          <a:bodyPr/>
          <a:lstStyle/>
          <a:p>
            <a:r>
              <a:rPr lang="fr-FR" dirty="0" smtClean="0"/>
              <a:t>Le bambou est la nourriture </a:t>
            </a:r>
            <a:r>
              <a:rPr lang="fr-FR" dirty="0" err="1" smtClean="0"/>
              <a:t>preferer</a:t>
            </a:r>
            <a:r>
              <a:rPr lang="fr-FR" dirty="0" smtClean="0"/>
              <a:t> des panda</a:t>
            </a:r>
            <a:endParaRPr lang="fr-FR" dirty="0"/>
          </a:p>
        </p:txBody>
      </p:sp>
      <p:pic>
        <p:nvPicPr>
          <p:cNvPr id="4098" name="Picture 2" descr="I:\public\Pole sciences\Parc NAcelle\C5\4.Bamb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500174"/>
            <a:ext cx="5836713" cy="50006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carex</a:t>
            </a:r>
            <a:endParaRPr lang="fr-FR" dirty="0"/>
          </a:p>
        </p:txBody>
      </p:sp>
      <p:pic>
        <p:nvPicPr>
          <p:cNvPr id="1026" name="Picture 2" descr="I:\public\Pole sciences\Parc NAcelle\C5\6.Carex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14488"/>
            <a:ext cx="4572000" cy="4525963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85720" y="1714488"/>
            <a:ext cx="40005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/>
              <a:t>Le carex est une grosse couche d’</a:t>
            </a:r>
            <a:r>
              <a:rPr lang="fr-FR" sz="5400" dirty="0" err="1" smtClean="0"/>
              <a:t>erbe</a:t>
            </a:r>
            <a:endParaRPr lang="fr-FR" sz="5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722 0.27429 L -0.04722 -0.0587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8000" dirty="0" smtClean="0"/>
              <a:t>roseau</a:t>
            </a:r>
            <a:endParaRPr lang="fr-FR" sz="8000" dirty="0"/>
          </a:p>
        </p:txBody>
      </p:sp>
      <p:pic>
        <p:nvPicPr>
          <p:cNvPr id="2050" name="Picture 2" descr="I:\public\Pole sciences\Parc NAcelle\C5\8.Rosea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500174"/>
            <a:ext cx="3380503" cy="4525963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428596" y="1643050"/>
            <a:ext cx="24288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/>
              <a:t>Herbe qui vit près des marré </a:t>
            </a:r>
            <a:endParaRPr lang="fr-FR" sz="4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que">
  <a:themeElements>
    <a:clrScheme name="Technique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que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qu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131</TotalTime>
  <Words>124</Words>
  <Application>Microsoft Office PowerPoint</Application>
  <PresentationFormat>Affichage à l'écran (4:3)</PresentationFormat>
  <Paragraphs>29</Paragraphs>
  <Slides>12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Technique</vt:lpstr>
      <vt:lpstr>Poles  sciences</vt:lpstr>
      <vt:lpstr>NENUPHAR ENCORE SOUS L’EAU</vt:lpstr>
      <vt:lpstr>Aulne </vt:lpstr>
      <vt:lpstr>Erable</vt:lpstr>
      <vt:lpstr>Saule pleureur</vt:lpstr>
      <vt:lpstr>peuplier</vt:lpstr>
      <vt:lpstr>bambou</vt:lpstr>
      <vt:lpstr>carex</vt:lpstr>
      <vt:lpstr>roseau</vt:lpstr>
      <vt:lpstr>Iris des marré</vt:lpstr>
      <vt:lpstr>ragondin</vt:lpstr>
      <vt:lpstr>oiseau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Poles  sciences</dc:title>
  <dc:creator>rebahs</dc:creator>
  <cp:lastModifiedBy>rebahs</cp:lastModifiedBy>
  <cp:revision>20</cp:revision>
  <dcterms:created xsi:type="dcterms:W3CDTF">2014-11-07T14:30:52Z</dcterms:created>
  <dcterms:modified xsi:type="dcterms:W3CDTF">2014-11-14T15:04:35Z</dcterms:modified>
</cp:coreProperties>
</file>