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59" r:id="rId3"/>
    <p:sldId id="258" r:id="rId4"/>
    <p:sldId id="260" r:id="rId5"/>
    <p:sldId id="263" r:id="rId6"/>
    <p:sldId id="262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67" autoAdjust="0"/>
    <p:restoredTop sz="90653" autoAdjust="0"/>
  </p:normalViewPr>
  <p:slideViewPr>
    <p:cSldViewPr>
      <p:cViewPr varScale="1">
        <p:scale>
          <a:sx n="84" d="100"/>
          <a:sy n="84" d="100"/>
        </p:scale>
        <p:origin x="-7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8019C-9A2F-4D35-8AFF-8EFFD744C1F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1A43B31-0146-44FE-85F2-67441806285E}">
      <dgm:prSet phldrT="[Texte]"/>
      <dgm:spPr/>
      <dgm:t>
        <a:bodyPr/>
        <a:lstStyle/>
        <a:p>
          <a:r>
            <a:rPr lang="fr-FR" dirty="0" err="1" smtClean="0"/>
            <a:t>DEMOiSELLE</a:t>
          </a:r>
          <a:endParaRPr lang="fr-FR" dirty="0"/>
        </a:p>
      </dgm:t>
    </dgm:pt>
    <dgm:pt modelId="{6DBCDE2F-3542-492B-8C21-4C2CF21CFB7D}" type="parTrans" cxnId="{3DFCF68C-FC69-4D87-8B9E-ABFD761CDCF6}">
      <dgm:prSet/>
      <dgm:spPr/>
      <dgm:t>
        <a:bodyPr/>
        <a:lstStyle/>
        <a:p>
          <a:endParaRPr lang="fr-FR"/>
        </a:p>
      </dgm:t>
    </dgm:pt>
    <dgm:pt modelId="{D4EEB21A-22CF-48D1-987F-D3369F511680}" type="sibTrans" cxnId="{3DFCF68C-FC69-4D87-8B9E-ABFD761CDCF6}">
      <dgm:prSet/>
      <dgm:spPr/>
      <dgm:t>
        <a:bodyPr/>
        <a:lstStyle/>
        <a:p>
          <a:endParaRPr lang="fr-FR"/>
        </a:p>
      </dgm:t>
    </dgm:pt>
    <dgm:pt modelId="{5B78475A-40F7-4227-8E35-C184638FC10F}">
      <dgm:prSet phldrT="[Texte]"/>
      <dgm:spPr/>
      <dgm:t>
        <a:bodyPr/>
        <a:lstStyle/>
        <a:p>
          <a:r>
            <a:rPr lang="fr-FR" dirty="0" smtClean="0"/>
            <a:t>demoiselle</a:t>
          </a:r>
          <a:endParaRPr lang="fr-FR" dirty="0"/>
        </a:p>
      </dgm:t>
    </dgm:pt>
    <dgm:pt modelId="{EDA22DC9-63B8-4996-A197-8340A2755F75}" type="parTrans" cxnId="{010F74C9-70FE-484C-95C3-B74685905C9B}">
      <dgm:prSet/>
      <dgm:spPr/>
      <dgm:t>
        <a:bodyPr/>
        <a:lstStyle/>
        <a:p>
          <a:endParaRPr lang="fr-FR"/>
        </a:p>
      </dgm:t>
    </dgm:pt>
    <dgm:pt modelId="{CE1F4C72-FA54-40B4-92E6-66DB917B045D}" type="sibTrans" cxnId="{010F74C9-70FE-484C-95C3-B74685905C9B}">
      <dgm:prSet/>
      <dgm:spPr/>
      <dgm:t>
        <a:bodyPr/>
        <a:lstStyle/>
        <a:p>
          <a:endParaRPr lang="fr-FR"/>
        </a:p>
      </dgm:t>
    </dgm:pt>
    <dgm:pt modelId="{E9F9C3C7-5201-4E90-83C5-FB40D45752DA}">
      <dgm:prSet phldrT="[Texte]"/>
      <dgm:spPr/>
      <dgm:t>
        <a:bodyPr/>
        <a:lstStyle/>
        <a:p>
          <a:r>
            <a:rPr lang="fr-FR" dirty="0" smtClean="0"/>
            <a:t>Accouplement de demoiselle</a:t>
          </a:r>
          <a:endParaRPr lang="fr-FR" dirty="0"/>
        </a:p>
      </dgm:t>
    </dgm:pt>
    <dgm:pt modelId="{B9A89824-B822-4DA0-BC0A-7D0F8C280B56}" type="parTrans" cxnId="{9DCC0802-541E-4F57-B216-79B2C777AE9B}">
      <dgm:prSet/>
      <dgm:spPr/>
      <dgm:t>
        <a:bodyPr/>
        <a:lstStyle/>
        <a:p>
          <a:endParaRPr lang="fr-FR"/>
        </a:p>
      </dgm:t>
    </dgm:pt>
    <dgm:pt modelId="{C6789296-C809-4F20-9B8D-4DDDDC2549E3}" type="sibTrans" cxnId="{9DCC0802-541E-4F57-B216-79B2C777AE9B}">
      <dgm:prSet/>
      <dgm:spPr/>
      <dgm:t>
        <a:bodyPr/>
        <a:lstStyle/>
        <a:p>
          <a:endParaRPr lang="fr-FR"/>
        </a:p>
      </dgm:t>
    </dgm:pt>
    <dgm:pt modelId="{16AB8053-A9C4-4AFC-B82B-5BBEFA29F955}">
      <dgm:prSet phldrT="[Texte]"/>
      <dgm:spPr/>
      <dgm:t>
        <a:bodyPr/>
        <a:lstStyle/>
        <a:p>
          <a:r>
            <a:rPr lang="fr-FR" dirty="0" err="1" smtClean="0"/>
            <a:t>oeufs</a:t>
          </a:r>
          <a:r>
            <a:rPr lang="fr-FR" dirty="0" smtClean="0"/>
            <a:t> de demoiselle</a:t>
          </a:r>
        </a:p>
      </dgm:t>
    </dgm:pt>
    <dgm:pt modelId="{DD0B7106-7FA6-4A97-AB40-1ABFE963490A}" type="parTrans" cxnId="{7EA6630E-768A-4AD7-9AF5-639791E7AFB4}">
      <dgm:prSet/>
      <dgm:spPr/>
      <dgm:t>
        <a:bodyPr/>
        <a:lstStyle/>
        <a:p>
          <a:endParaRPr lang="fr-FR"/>
        </a:p>
      </dgm:t>
    </dgm:pt>
    <dgm:pt modelId="{311E2E40-B6B9-4A0C-857E-274F2B0D82E2}" type="sibTrans" cxnId="{7EA6630E-768A-4AD7-9AF5-639791E7AFB4}">
      <dgm:prSet/>
      <dgm:spPr/>
      <dgm:t>
        <a:bodyPr/>
        <a:lstStyle/>
        <a:p>
          <a:endParaRPr lang="fr-FR"/>
        </a:p>
      </dgm:t>
    </dgm:pt>
    <dgm:pt modelId="{EBAE49BA-92E6-4884-902F-ED0D4F284EE5}">
      <dgm:prSet phldrT="[Texte]"/>
      <dgm:spPr/>
      <dgm:t>
        <a:bodyPr/>
        <a:lstStyle/>
        <a:p>
          <a:r>
            <a:rPr lang="fr-FR" dirty="0" smtClean="0"/>
            <a:t>Larve de demoiselle</a:t>
          </a:r>
          <a:endParaRPr lang="fr-FR" dirty="0"/>
        </a:p>
      </dgm:t>
    </dgm:pt>
    <dgm:pt modelId="{3C13B839-4917-4D15-AD7C-CA96E862D2B3}" type="parTrans" cxnId="{304DC4B2-F3A1-4D53-9D04-B35089C5AADF}">
      <dgm:prSet/>
      <dgm:spPr/>
      <dgm:t>
        <a:bodyPr/>
        <a:lstStyle/>
        <a:p>
          <a:endParaRPr lang="fr-FR"/>
        </a:p>
      </dgm:t>
    </dgm:pt>
    <dgm:pt modelId="{0C236CB9-5313-4F26-8637-188AB9C3023C}" type="sibTrans" cxnId="{304DC4B2-F3A1-4D53-9D04-B35089C5AADF}">
      <dgm:prSet/>
      <dgm:spPr/>
      <dgm:t>
        <a:bodyPr/>
        <a:lstStyle/>
        <a:p>
          <a:endParaRPr lang="fr-FR"/>
        </a:p>
      </dgm:t>
    </dgm:pt>
    <dgm:pt modelId="{855EE36E-E843-40C3-8A52-188763AB0414}" type="pres">
      <dgm:prSet presAssocID="{9818019C-9A2F-4D35-8AFF-8EFFD744C1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D689B4-43C2-441F-AD0A-02D67BF79F26}" type="pres">
      <dgm:prSet presAssocID="{C1A43B31-0146-44FE-85F2-67441806285E}" presName="centerShape" presStyleLbl="node0" presStyleIdx="0" presStyleCnt="1"/>
      <dgm:spPr/>
      <dgm:t>
        <a:bodyPr/>
        <a:lstStyle/>
        <a:p>
          <a:endParaRPr lang="fr-FR"/>
        </a:p>
      </dgm:t>
    </dgm:pt>
    <dgm:pt modelId="{37B47024-8F68-4ED4-A962-787B4B5FD56B}" type="pres">
      <dgm:prSet presAssocID="{5B78475A-40F7-4227-8E35-C184638FC10F}" presName="node" presStyleLbl="node1" presStyleIdx="0" presStyleCnt="4" custRadScaleRad="100054" custRadScaleInc="8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47B8C1-9CEA-4525-B875-61E7E651881F}" type="pres">
      <dgm:prSet presAssocID="{5B78475A-40F7-4227-8E35-C184638FC10F}" presName="dummy" presStyleCnt="0"/>
      <dgm:spPr/>
    </dgm:pt>
    <dgm:pt modelId="{3D615AAD-BB0A-4928-8297-78192EBE55F5}" type="pres">
      <dgm:prSet presAssocID="{CE1F4C72-FA54-40B4-92E6-66DB917B045D}" presName="sibTrans" presStyleLbl="sibTrans2D1" presStyleIdx="0" presStyleCnt="4" custScaleX="3946" custScaleY="22040" custLinFactNeighborX="50000" custLinFactNeighborY="2358"/>
      <dgm:spPr/>
      <dgm:t>
        <a:bodyPr/>
        <a:lstStyle/>
        <a:p>
          <a:endParaRPr lang="fr-FR"/>
        </a:p>
      </dgm:t>
    </dgm:pt>
    <dgm:pt modelId="{C8AA8991-FFEC-46E7-A568-C1F099378FDB}" type="pres">
      <dgm:prSet presAssocID="{E9F9C3C7-5201-4E90-83C5-FB40D45752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F62B6-3A41-4879-B8D6-3637FB5BE3CA}" type="pres">
      <dgm:prSet presAssocID="{E9F9C3C7-5201-4E90-83C5-FB40D45752DA}" presName="dummy" presStyleCnt="0"/>
      <dgm:spPr/>
    </dgm:pt>
    <dgm:pt modelId="{A7654503-060C-470B-B3DC-8D6D9679B781}" type="pres">
      <dgm:prSet presAssocID="{C6789296-C809-4F20-9B8D-4DDDDC2549E3}" presName="sibTrans" presStyleLbl="sibTrans2D1" presStyleIdx="1" presStyleCnt="4" custScaleX="5775" custScaleY="5775"/>
      <dgm:spPr/>
      <dgm:t>
        <a:bodyPr/>
        <a:lstStyle/>
        <a:p>
          <a:endParaRPr lang="fr-FR"/>
        </a:p>
      </dgm:t>
    </dgm:pt>
    <dgm:pt modelId="{75BD6D1C-B381-4520-A274-80307FCC9E54}" type="pres">
      <dgm:prSet presAssocID="{16AB8053-A9C4-4AFC-B82B-5BBEFA29F9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8FA96D-2DA4-4F7E-A664-5506AF68CD20}" type="pres">
      <dgm:prSet presAssocID="{16AB8053-A9C4-4AFC-B82B-5BBEFA29F955}" presName="dummy" presStyleCnt="0"/>
      <dgm:spPr/>
    </dgm:pt>
    <dgm:pt modelId="{B1C72210-6C8B-4E8B-AA4B-4282ECEEDBCC}" type="pres">
      <dgm:prSet presAssocID="{311E2E40-B6B9-4A0C-857E-274F2B0D82E2}" presName="sibTrans" presStyleLbl="sibTrans2D1" presStyleIdx="2" presStyleCnt="4" custFlipHor="1" custScaleX="37536" custScaleY="866"/>
      <dgm:spPr/>
      <dgm:t>
        <a:bodyPr/>
        <a:lstStyle/>
        <a:p>
          <a:endParaRPr lang="fr-FR"/>
        </a:p>
      </dgm:t>
    </dgm:pt>
    <dgm:pt modelId="{A55101F5-F462-43D9-ADD0-52D662BD5C25}" type="pres">
      <dgm:prSet presAssocID="{EBAE49BA-92E6-4884-902F-ED0D4F284E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2BDC88-CBDD-4186-8FAE-E847A63F325D}" type="pres">
      <dgm:prSet presAssocID="{EBAE49BA-92E6-4884-902F-ED0D4F284EE5}" presName="dummy" presStyleCnt="0"/>
      <dgm:spPr/>
    </dgm:pt>
    <dgm:pt modelId="{3503079A-C453-4994-BC45-1693CC70565C}" type="pres">
      <dgm:prSet presAssocID="{0C236CB9-5313-4F26-8637-188AB9C3023C}" presName="sibTrans" presStyleLbl="sibTrans2D1" presStyleIdx="3" presStyleCnt="4" custFlipVert="1" custFlipHor="0" custScaleX="866" custScaleY="1061" custLinFactNeighborX="-98701" custLinFactNeighborY="-27961"/>
      <dgm:spPr/>
      <dgm:t>
        <a:bodyPr/>
        <a:lstStyle/>
        <a:p>
          <a:endParaRPr lang="fr-FR"/>
        </a:p>
      </dgm:t>
    </dgm:pt>
  </dgm:ptLst>
  <dgm:cxnLst>
    <dgm:cxn modelId="{FD0A965E-66DE-433F-B21B-91A1A71AAF70}" type="presOf" srcId="{C1A43B31-0146-44FE-85F2-67441806285E}" destId="{8BD689B4-43C2-441F-AD0A-02D67BF79F26}" srcOrd="0" destOrd="0" presId="urn:microsoft.com/office/officeart/2005/8/layout/radial6"/>
    <dgm:cxn modelId="{4A6A06AA-0D9F-4DAD-8FAC-E7F4449201FD}" type="presOf" srcId="{0C236CB9-5313-4F26-8637-188AB9C3023C}" destId="{3503079A-C453-4994-BC45-1693CC70565C}" srcOrd="0" destOrd="0" presId="urn:microsoft.com/office/officeart/2005/8/layout/radial6"/>
    <dgm:cxn modelId="{6E944E83-64F9-4E9D-9747-2F9C732E00CE}" type="presOf" srcId="{EBAE49BA-92E6-4884-902F-ED0D4F284EE5}" destId="{A55101F5-F462-43D9-ADD0-52D662BD5C25}" srcOrd="0" destOrd="0" presId="urn:microsoft.com/office/officeart/2005/8/layout/radial6"/>
    <dgm:cxn modelId="{010F74C9-70FE-484C-95C3-B74685905C9B}" srcId="{C1A43B31-0146-44FE-85F2-67441806285E}" destId="{5B78475A-40F7-4227-8E35-C184638FC10F}" srcOrd="0" destOrd="0" parTransId="{EDA22DC9-63B8-4996-A197-8340A2755F75}" sibTransId="{CE1F4C72-FA54-40B4-92E6-66DB917B045D}"/>
    <dgm:cxn modelId="{541E0B4A-0BF4-49C8-B1FC-6530CBDE52BB}" type="presOf" srcId="{C6789296-C809-4F20-9B8D-4DDDDC2549E3}" destId="{A7654503-060C-470B-B3DC-8D6D9679B781}" srcOrd="0" destOrd="0" presId="urn:microsoft.com/office/officeart/2005/8/layout/radial6"/>
    <dgm:cxn modelId="{6A68E3CF-CB8A-45E7-BF38-5EFE6AB8E12A}" type="presOf" srcId="{E9F9C3C7-5201-4E90-83C5-FB40D45752DA}" destId="{C8AA8991-FFEC-46E7-A568-C1F099378FDB}" srcOrd="0" destOrd="0" presId="urn:microsoft.com/office/officeart/2005/8/layout/radial6"/>
    <dgm:cxn modelId="{7EA6630E-768A-4AD7-9AF5-639791E7AFB4}" srcId="{C1A43B31-0146-44FE-85F2-67441806285E}" destId="{16AB8053-A9C4-4AFC-B82B-5BBEFA29F955}" srcOrd="2" destOrd="0" parTransId="{DD0B7106-7FA6-4A97-AB40-1ABFE963490A}" sibTransId="{311E2E40-B6B9-4A0C-857E-274F2B0D82E2}"/>
    <dgm:cxn modelId="{BB39A2F9-1580-4A7A-AFE5-BB743EE0A7D1}" type="presOf" srcId="{5B78475A-40F7-4227-8E35-C184638FC10F}" destId="{37B47024-8F68-4ED4-A962-787B4B5FD56B}" srcOrd="0" destOrd="0" presId="urn:microsoft.com/office/officeart/2005/8/layout/radial6"/>
    <dgm:cxn modelId="{DB29C180-1D17-4301-8998-BB91CF0EA8A9}" type="presOf" srcId="{CE1F4C72-FA54-40B4-92E6-66DB917B045D}" destId="{3D615AAD-BB0A-4928-8297-78192EBE55F5}" srcOrd="0" destOrd="0" presId="urn:microsoft.com/office/officeart/2005/8/layout/radial6"/>
    <dgm:cxn modelId="{304DC4B2-F3A1-4D53-9D04-B35089C5AADF}" srcId="{C1A43B31-0146-44FE-85F2-67441806285E}" destId="{EBAE49BA-92E6-4884-902F-ED0D4F284EE5}" srcOrd="3" destOrd="0" parTransId="{3C13B839-4917-4D15-AD7C-CA96E862D2B3}" sibTransId="{0C236CB9-5313-4F26-8637-188AB9C3023C}"/>
    <dgm:cxn modelId="{BECAFC3B-71A4-4782-97AD-DC9F3D133427}" type="presOf" srcId="{311E2E40-B6B9-4A0C-857E-274F2B0D82E2}" destId="{B1C72210-6C8B-4E8B-AA4B-4282ECEEDBCC}" srcOrd="0" destOrd="0" presId="urn:microsoft.com/office/officeart/2005/8/layout/radial6"/>
    <dgm:cxn modelId="{9DCC0802-541E-4F57-B216-79B2C777AE9B}" srcId="{C1A43B31-0146-44FE-85F2-67441806285E}" destId="{E9F9C3C7-5201-4E90-83C5-FB40D45752DA}" srcOrd="1" destOrd="0" parTransId="{B9A89824-B822-4DA0-BC0A-7D0F8C280B56}" sibTransId="{C6789296-C809-4F20-9B8D-4DDDDC2549E3}"/>
    <dgm:cxn modelId="{3DFCF68C-FC69-4D87-8B9E-ABFD761CDCF6}" srcId="{9818019C-9A2F-4D35-8AFF-8EFFD744C1F3}" destId="{C1A43B31-0146-44FE-85F2-67441806285E}" srcOrd="0" destOrd="0" parTransId="{6DBCDE2F-3542-492B-8C21-4C2CF21CFB7D}" sibTransId="{D4EEB21A-22CF-48D1-987F-D3369F511680}"/>
    <dgm:cxn modelId="{5685DC33-C77E-468D-8309-B57EAD0D52DC}" type="presOf" srcId="{9818019C-9A2F-4D35-8AFF-8EFFD744C1F3}" destId="{855EE36E-E843-40C3-8A52-188763AB0414}" srcOrd="0" destOrd="0" presId="urn:microsoft.com/office/officeart/2005/8/layout/radial6"/>
    <dgm:cxn modelId="{9279FFBD-2F87-4F14-905A-D528BE6251DF}" type="presOf" srcId="{16AB8053-A9C4-4AFC-B82B-5BBEFA29F955}" destId="{75BD6D1C-B381-4520-A274-80307FCC9E54}" srcOrd="0" destOrd="0" presId="urn:microsoft.com/office/officeart/2005/8/layout/radial6"/>
    <dgm:cxn modelId="{260E722A-45BE-4064-A69A-5413323A1ECA}" type="presParOf" srcId="{855EE36E-E843-40C3-8A52-188763AB0414}" destId="{8BD689B4-43C2-441F-AD0A-02D67BF79F26}" srcOrd="0" destOrd="0" presId="urn:microsoft.com/office/officeart/2005/8/layout/radial6"/>
    <dgm:cxn modelId="{13673B4E-F268-49E9-A9F5-91752DB74650}" type="presParOf" srcId="{855EE36E-E843-40C3-8A52-188763AB0414}" destId="{37B47024-8F68-4ED4-A962-787B4B5FD56B}" srcOrd="1" destOrd="0" presId="urn:microsoft.com/office/officeart/2005/8/layout/radial6"/>
    <dgm:cxn modelId="{9D43D214-873B-4DF2-A791-9F27D5376242}" type="presParOf" srcId="{855EE36E-E843-40C3-8A52-188763AB0414}" destId="{AF47B8C1-9CEA-4525-B875-61E7E651881F}" srcOrd="2" destOrd="0" presId="urn:microsoft.com/office/officeart/2005/8/layout/radial6"/>
    <dgm:cxn modelId="{B9A9354B-F058-462C-8DAF-02EF144915C9}" type="presParOf" srcId="{855EE36E-E843-40C3-8A52-188763AB0414}" destId="{3D615AAD-BB0A-4928-8297-78192EBE55F5}" srcOrd="3" destOrd="0" presId="urn:microsoft.com/office/officeart/2005/8/layout/radial6"/>
    <dgm:cxn modelId="{58704981-C3F2-4B5F-A4C7-04BC6D436811}" type="presParOf" srcId="{855EE36E-E843-40C3-8A52-188763AB0414}" destId="{C8AA8991-FFEC-46E7-A568-C1F099378FDB}" srcOrd="4" destOrd="0" presId="urn:microsoft.com/office/officeart/2005/8/layout/radial6"/>
    <dgm:cxn modelId="{EB4A7257-20B3-4F64-9BC4-EE051FE59762}" type="presParOf" srcId="{855EE36E-E843-40C3-8A52-188763AB0414}" destId="{70DF62B6-3A41-4879-B8D6-3637FB5BE3CA}" srcOrd="5" destOrd="0" presId="urn:microsoft.com/office/officeart/2005/8/layout/radial6"/>
    <dgm:cxn modelId="{D26E2D97-C885-4B63-B359-1A2AACDC11E8}" type="presParOf" srcId="{855EE36E-E843-40C3-8A52-188763AB0414}" destId="{A7654503-060C-470B-B3DC-8D6D9679B781}" srcOrd="6" destOrd="0" presId="urn:microsoft.com/office/officeart/2005/8/layout/radial6"/>
    <dgm:cxn modelId="{82C03E5F-A00A-40A6-9103-C217C48BF5C6}" type="presParOf" srcId="{855EE36E-E843-40C3-8A52-188763AB0414}" destId="{75BD6D1C-B381-4520-A274-80307FCC9E54}" srcOrd="7" destOrd="0" presId="urn:microsoft.com/office/officeart/2005/8/layout/radial6"/>
    <dgm:cxn modelId="{7CEDD75E-C56B-4DC7-8616-FB64EC2C34A3}" type="presParOf" srcId="{855EE36E-E843-40C3-8A52-188763AB0414}" destId="{D88FA96D-2DA4-4F7E-A664-5506AF68CD20}" srcOrd="8" destOrd="0" presId="urn:microsoft.com/office/officeart/2005/8/layout/radial6"/>
    <dgm:cxn modelId="{154136CF-95BB-44D5-B5C8-E46B3DA29D9E}" type="presParOf" srcId="{855EE36E-E843-40C3-8A52-188763AB0414}" destId="{B1C72210-6C8B-4E8B-AA4B-4282ECEEDBCC}" srcOrd="9" destOrd="0" presId="urn:microsoft.com/office/officeart/2005/8/layout/radial6"/>
    <dgm:cxn modelId="{D6596A7B-0969-4007-AF25-220B0D8788EE}" type="presParOf" srcId="{855EE36E-E843-40C3-8A52-188763AB0414}" destId="{A55101F5-F462-43D9-ADD0-52D662BD5C25}" srcOrd="10" destOrd="0" presId="urn:microsoft.com/office/officeart/2005/8/layout/radial6"/>
    <dgm:cxn modelId="{C81B75AD-F445-46FF-88A9-143AFFF22BDE}" type="presParOf" srcId="{855EE36E-E843-40C3-8A52-188763AB0414}" destId="{832BDC88-CBDD-4186-8FAE-E847A63F325D}" srcOrd="11" destOrd="0" presId="urn:microsoft.com/office/officeart/2005/8/layout/radial6"/>
    <dgm:cxn modelId="{4F51CC13-DCA0-4462-A0C0-696222103F70}" type="presParOf" srcId="{855EE36E-E843-40C3-8A52-188763AB0414}" destId="{3503079A-C453-4994-BC45-1693CC70565C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98E35CA-1ECA-4AA6-9A68-6ED7456A2B81}" type="datetimeFigureOut">
              <a:rPr lang="fr-FR" smtClean="0"/>
              <a:pPr/>
              <a:t>17/01/2014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9AD687-F102-485A-8048-12A33AE0AE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r.vikidia.org/wiki/Carnivore" TargetMode="External"/><Relationship Id="rId2" Type="http://schemas.openxmlformats.org/officeDocument/2006/relationships/hyperlink" Target="http://fr.vikidia.org/wiki/Pr%C3%A9dateu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xLcxfFrGX8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La demoiselle</a:t>
            </a:r>
            <a:endParaRPr lang="fr-FR" dirty="0">
              <a:latin typeface="Algerian" pitchFamily="82" charset="0"/>
            </a:endParaRPr>
          </a:p>
        </p:txBody>
      </p:sp>
      <p:pic>
        <p:nvPicPr>
          <p:cNvPr id="4" name="Espace réservé du contenu 3" descr="demoisell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887" y="2616200"/>
            <a:ext cx="5610225" cy="310515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Carte d’identité de la demoiselle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057400"/>
            <a:ext cx="8077200" cy="464820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fr-FR" sz="1400" dirty="0" smtClean="0"/>
              <a:t>Un abdomen composé de plusieurs parties  articulés les uns les autres.</a:t>
            </a:r>
            <a:endParaRPr lang="fr-FR" sz="1400" dirty="0"/>
          </a:p>
        </p:txBody>
      </p:sp>
      <p:pic>
        <p:nvPicPr>
          <p:cNvPr id="4" name="Picture 2" descr="http://hymenopterius.chez.com/demoi.jpg"/>
          <p:cNvPicPr>
            <a:picLocks noChangeAspect="1" noChangeArrowheads="1"/>
          </p:cNvPicPr>
          <p:nvPr/>
        </p:nvPicPr>
        <p:blipFill>
          <a:blip r:embed="rId2"/>
          <a:srcRect t="36715" b="34601"/>
          <a:stretch>
            <a:fillRect/>
          </a:stretch>
        </p:blipFill>
        <p:spPr bwMode="auto">
          <a:xfrm>
            <a:off x="990600" y="2819400"/>
            <a:ext cx="7010400" cy="1905000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5400000" flipH="1" flipV="1">
            <a:off x="762000" y="4267200"/>
            <a:ext cx="1447800" cy="762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48768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yeux composés d'un champ de vision très large. 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V="1">
            <a:off x="1943100" y="3771900"/>
            <a:ext cx="1371600" cy="533400"/>
          </a:xfrm>
          <a:prstGeom prst="straightConnector1">
            <a:avLst/>
          </a:prstGeom>
          <a:ln w="38100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19400" y="4724401"/>
            <a:ext cx="381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Un abdomen auquel sont rattachés deux paires d'ailes dont la puissance propulse l'insecte à une vitesse </a:t>
            </a:r>
            <a:r>
              <a:rPr lang="fr-FR" dirty="0" err="1" smtClean="0"/>
              <a:t>impressionante</a:t>
            </a:r>
            <a:r>
              <a:rPr lang="fr-FR" dirty="0" smtClean="0"/>
              <a:t>. Six pattes articulées et terminées par des griffes.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H="1">
            <a:off x="4267200" y="3048000"/>
            <a:ext cx="16002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010400" cy="6278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Carte d’identité de l’espèce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590800"/>
            <a:ext cx="5486400" cy="22860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Ils vivent le long de la berge et au dessus de l'eau. </a:t>
            </a:r>
          </a:p>
          <a:p>
            <a:r>
              <a:rPr lang="fr-FR" dirty="0" smtClean="0"/>
              <a:t>Leurs corps sont composés de trois parties différentes </a:t>
            </a:r>
          </a:p>
        </p:txBody>
      </p:sp>
      <p:pic>
        <p:nvPicPr>
          <p:cNvPr id="1026" name="Picture 2" descr="http://hymenopterius.chez.com/dem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057400"/>
            <a:ext cx="28956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Espace réservé du contenu 3" descr="liblarv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4495800"/>
            <a:ext cx="1714500" cy="1314450"/>
          </a:xfrm>
        </p:spPr>
      </p:pic>
      <p:pic>
        <p:nvPicPr>
          <p:cNvPr id="28674" name="Picture 2" descr="K:\Docs\Téléchargements\reproduction demoisel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90600"/>
            <a:ext cx="2286000" cy="1905000"/>
          </a:xfrm>
          <a:prstGeom prst="rect">
            <a:avLst/>
          </a:prstGeom>
          <a:noFill/>
        </p:spPr>
      </p:pic>
      <p:pic>
        <p:nvPicPr>
          <p:cNvPr id="28676" name="Picture 4" descr="K:\Docs\Téléchargements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762000"/>
            <a:ext cx="2476500" cy="1847850"/>
          </a:xfrm>
          <a:prstGeom prst="rect">
            <a:avLst/>
          </a:prstGeom>
          <a:noFill/>
        </p:spPr>
      </p:pic>
      <p:pic>
        <p:nvPicPr>
          <p:cNvPr id="28677" name="Picture 5" descr="K:\Docs\Téléchargements\41866431_p.jpg"/>
          <p:cNvPicPr>
            <a:picLocks noChangeAspect="1" noChangeArrowheads="1"/>
          </p:cNvPicPr>
          <p:nvPr/>
        </p:nvPicPr>
        <p:blipFill>
          <a:blip r:embed="rId5"/>
          <a:srcRect t="25926" r="18567" b="14815"/>
          <a:stretch>
            <a:fillRect/>
          </a:stretch>
        </p:blipFill>
        <p:spPr bwMode="auto">
          <a:xfrm>
            <a:off x="6096000" y="4572000"/>
            <a:ext cx="1371600" cy="1219200"/>
          </a:xfrm>
          <a:prstGeom prst="rect">
            <a:avLst/>
          </a:prstGeom>
          <a:noFill/>
        </p:spPr>
      </p:pic>
      <p:graphicFrame>
        <p:nvGraphicFramePr>
          <p:cNvPr id="17" name="Diagramme 16"/>
          <p:cNvGraphicFramePr/>
          <p:nvPr/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Les demoiselles et leurs larves sont des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  <a:hlinkClick r:id="rId2" tooltip="Prédateur"/>
              </a:rPr>
              <a:t>prédateurs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  <a:hlinkClick r:id="rId3" tooltip="Carnivore"/>
              </a:rPr>
              <a:t>carnivores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, qui chassent les autres insectes. Les larves utilisent un appendice situé au niveau de la bouche leur permettant d'attraper des proies: le masque. Les adultes capturent les moustiques, mouches et papillon en plein vol.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4" name="Espace réservé du contenu 3" descr="050818215325_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3429000"/>
            <a:ext cx="5099986" cy="31242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Les larves des demoiselles sont aquatiques, elles vivent dans l'eau. Les demoiselles ne volent pas aussi bien que les libellules, aussi ne s'éloignent-elles pas trop de l'eau : on peut les rencontrer à proximité des ruisseaux.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18" name="Image 17" descr="chaine-alimentaire-libellule-5327864-stephen-vanhorn-fotolia-c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19400"/>
            <a:ext cx="5727700" cy="36195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oiseau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143000"/>
            <a:ext cx="5334000" cy="4038601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209800"/>
            <a:ext cx="5410200" cy="3886200"/>
          </a:xfrm>
        </p:spPr>
      </p:pic>
      <p:pic>
        <p:nvPicPr>
          <p:cNvPr id="2052" name="Picture 4" descr="http://www.plateforme-pro.com/images/play_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575552"/>
            <a:ext cx="3324225" cy="328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Intérêt  pour notre espace nature  :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Elles peuvent attirer les oiseaux , le héron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3352800" y="34290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fin</a:t>
            </a:r>
            <a:endParaRPr lang="fr-FR" sz="9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225</TotalTime>
  <Words>187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La demoiselle</vt:lpstr>
      <vt:lpstr>Carte d’identité de la demoiselle</vt:lpstr>
      <vt:lpstr>Carte d’identité de l’espèce</vt:lpstr>
      <vt:lpstr>.</vt:lpstr>
      <vt:lpstr>Diapositive 5</vt:lpstr>
      <vt:lpstr>u</vt:lpstr>
      <vt:lpstr>Diapositive 7</vt:lpstr>
      <vt:lpstr>Diapositive 8</vt:lpstr>
      <vt:lpstr>Diapositive 9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demoiselle</dc:title>
  <dc:creator>blachonc</dc:creator>
  <cp:lastModifiedBy>blachonc</cp:lastModifiedBy>
  <cp:revision>36</cp:revision>
  <dcterms:created xsi:type="dcterms:W3CDTF">2013-12-06T14:47:39Z</dcterms:created>
  <dcterms:modified xsi:type="dcterms:W3CDTF">2014-01-17T12:39:21Z</dcterms:modified>
</cp:coreProperties>
</file>