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satellite.com/actu/42490-lancement-reussi-du-satellite-eutelsat-3d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Nom de </a:t>
            </a:r>
            <a:r>
              <a:rPr lang="fr-FR" sz="2400" dirty="0" smtClean="0"/>
              <a:t>l’auteur</a:t>
            </a:r>
          </a:p>
          <a:p>
            <a:r>
              <a:rPr lang="fr-FR" sz="2400" dirty="0" smtClean="0"/>
              <a:t>Kelly</a:t>
            </a:r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55576" y="1844824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731520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1"/>
                <a:gridCol w="2592288"/>
                <a:gridCol w="3779911"/>
              </a:tblGrid>
              <a:tr h="359480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endParaRPr lang="fr-FR" dirty="0"/>
                    </a:p>
                  </a:txBody>
                  <a:tcPr/>
                </a:tc>
              </a:tr>
              <a:tr h="8987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Spoutnik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octobre</a:t>
                      </a:r>
                      <a:r>
                        <a:rPr lang="fr-FR" baseline="0" dirty="0" smtClean="0"/>
                        <a:t> 1957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petit satellite soviétique Spoutnik1devient le premier objet satellisé</a:t>
                      </a:r>
                      <a:r>
                        <a:rPr lang="fr-FR" baseline="0" dirty="0" smtClean="0"/>
                        <a:t> par l’Homme.</a:t>
                      </a:r>
                      <a:endParaRPr lang="fr-FR" dirty="0"/>
                    </a:p>
                  </a:txBody>
                  <a:tcPr/>
                </a:tc>
              </a:tr>
              <a:tr h="1168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Survol de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janvier 1959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soviétique Luna-1 effectue le premier survol de la Lune et devient la première « planète » artificielle.</a:t>
                      </a:r>
                      <a:endParaRPr lang="fr-FR" dirty="0"/>
                    </a:p>
                  </a:txBody>
                  <a:tcPr/>
                </a:tc>
              </a:tr>
              <a:tr h="1168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Premiers pas sur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juillet 1969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Premiers pas de l'Homme sur la Lune lors de la mission Apollo 11, effectués par Neil Armstrong et </a:t>
                      </a:r>
                      <a:r>
                        <a:rPr lang="fr-FR" dirty="0" err="1" smtClean="0"/>
                        <a:t>Buzz</a:t>
                      </a:r>
                      <a:r>
                        <a:rPr lang="fr-FR" dirty="0" smtClean="0"/>
                        <a:t> Aldrin</a:t>
                      </a:r>
                      <a:endParaRPr lang="fr-FR" dirty="0"/>
                    </a:p>
                  </a:txBody>
                  <a:tcPr/>
                </a:tc>
              </a:tr>
              <a:tr h="8987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Ariane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24 décembre 1979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Lancement de la première fusée Ariane.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</a:tr>
              <a:tr h="8987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Station internationale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 novembre 1998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premier module de la station spatiale internationale (ISS) est mis en place</a:t>
                      </a:r>
                      <a:endParaRPr lang="fr-FR" dirty="0"/>
                    </a:p>
                  </a:txBody>
                  <a:tcPr/>
                </a:tc>
              </a:tr>
              <a:tr h="62909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Phoenix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 mai 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américaine Phoenix se pose sur Mars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2481064" cy="51233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https://download.vikidia.org/vikidia/fr/images/thumb/8/85/SDOs_Atlas_V_lifted_off.jpg/260px-SDOs_Atlas_V_lifted_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112568" cy="53486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Eutelsat 3D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148064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580112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7" name="Picture 2" descr="Zone de couverture prévue après mise en 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1656184" cy="4011309"/>
          </a:xfrm>
          <a:prstGeom prst="rect">
            <a:avLst/>
          </a:prstGeom>
          <a:noFill/>
        </p:spPr>
      </p:pic>
      <p:sp>
        <p:nvSpPr>
          <p:cNvPr id="5124" name="AutoShape 4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6" name="AutoShape 6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8" name="AutoShape 8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0" name="AutoShape 10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2" name="AutoShape 12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4" name="AutoShape 14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6" name="AutoShape 16" descr="Résultat de recherche d'images pour &quot;Eutelsat 3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8" name="AutoShape 18" descr="data:image/jpeg;base64,/9j/4AAQSkZJRgABAQAAAQABAAD/2wCEAAkGBxQTEhQUEhQVFRUXFxcXGBcXGBgUFxcXFxQXFxcXFBcYHSggGBolHRQUITEhJSkrLi4uFx8zODMsNygtLiwBCgoKDg0OGhAQGywkHyQsLCwsLSwsLCwsLCwsLCwsLCwsLCwsLCwsLCwsLCwsLCwsLywsLC0sLCwsLCwsLCwsLP/AABEIALsBDgMBIgACEQEDEQH/xAAcAAABBQEBAQAAAAAAAAAAAAAAAQMEBQYHAgj/xAA/EAABAwIDAwkFBgUFAQEAAAABAAIRAyEEEjEFQVEGByIyYXGBkbETocHR8BRCUmJy4SNDgpLxFRYkM6KyCP/EABkBAQADAQEAAAAAAAAAAAAAAAABAgMEBf/EACcRAAICAQQCAQMFAAAAAAAAAAABAhEDBBIxQRMhUSJhcUJSgcHx/9oADAMBAAIRAxEAPwDmj+TAcC5hLY/FcTwCrcTyfrskhmcDezpbpuNR5Lo2BwoPRAkz395HarWjSGXpGI3D4r1J6bG/scvmZxBzSDBBB4GyRdI5bY6gGezNNr6rhawlvB0jT68MO7ZZsM3SO6N/eFxTwNOo+zeM7VlehSKmDeN091/RR1i01yXBCEKACEIQAhCEAIQhACEIQAhCEAIQhACEIQAhCEAIQhACEIQAhCEAIQhACEIQHaqOCAuBAO/j9fXbW8pNvjCsytvVd1Wj1PZ6+c+tscp6FOjnZVbVebNa1wMn8wFwN82+WDqOcahq1XZqh7NOAC9TJk6j/hywx37YkOJdUqXqEySTx4fXxh5ttZEj3dvDu+gNbqd536n+keX7bvTWSI1PE9nE8B9dlEq4Nz0ynBizbePkvJwYfMiY3n58V6pN3jdv+J8vrdNpNPCRaZMCTbh8Foop8kN0Vb9ghwlrssRrcTwG+VDxGwazbhuYXgtvMdmq2GFogkgaDfujff6lXmFwzTBgHLGtyOFvkqy0sH9jN5WjkL2EGCCCNxsV5XWuU9WhSp/xWNqudZjXAXd2HUNG8/Ehc7q7NbqHQSdAJvvgToO9ck9O06i7NIT3IqUKY/ZzxpDrkW3R3/BRXsIsQR32WLi1yjQ8oQhVAIQla0kgASTYAXJPAIBFs+SnNjj8cA9lIUqR/mViWA/pEFzu8CO1aXD824wGHwmM2gC4Or0/b0okU6TnAtDuJkQ79QaN89V/3rRIBpVaZZFi1wyhoMeAGiA59S//AD6+Oljmg8BRLh5moPRYbnC5vK+yyxz3NqUahIZUbIgi+V4Ohi+8GCu/1ucPB0mZqtUOJnK2mPaOeRq1uW03GpGoXB+dHnAftOoxoYaVGkXZWZg4ucbZ3kWmLQJAvcygMKhdn5MchsJRptGJY2vVN3TOVpI6rQIkDiddbLWYTkVsx9nYOl4F7feHID5sQu5c4fNFhmYWrisDnYaTC91EuL2lrbuc0ul0hsmCbxu38NQAhCEAIQhACEIQAhCEAIQhAepTjMQ4aH4+qaQpTa4BPo7UcDJa13ZoptDarCTmzX1JuPIKjQtI55oikbDA1GOGVr28YBvO7t81ZYfCkiN07/eVz0BWGD2nWpzkqOHYekPJ0hdENWu0Zyg3wzptDBgwSMwgCNG9m73lSdoYinhmF9Q2G4aknRre0rD4Ll1WYMtSmx4GkTTPDdI9yi7X5RjE1A54ytb1GahtrkkauPHcFs9TFr0ZLE79jmPxdSq81apF4AFyGNmzW+p4pgCJ79ND48O5N0aoOnHcRPkpLad40m/b9H4qFT4NuAY0ExxGgt4J2nhgQJAN9IkeM70lOhaTx36/XqrPDYck2Oo8BHAbzC0jH5KylRB/25TfMS0xMi8n9O4KLjuR9VjS5rmFoEmTkIAuSZtp2ra7PoEAHLI37iY4LKctuUWf/j0iMjT03D77uH6R7z3LLPjxRjbXsrCUm6RlsTQcww4DiIuCJIkEbrLtPM5ze+ydS2hjQAdaFI6tJHRq1Ad/4R2g6wuZ8gKFB+NpNxEwT0IiPaASzNmkESBaIPr3d3KUs/7yABo8dRx7Rqx3AHwJNhxwxOSsZdQsb29mm5XUKdfC1aNVzW+1GRmY2a67mu/WMpPhHfwUbIc3E+zrhzP4cVGiT0SS2o0QbWDibxe26etnauaCdxls7jBGbsME+ayPLhxcM7CGyRnMXIaQbncBlB77nRaSwSjG+jPHq4Tnt7M5sHHt+yVqVUim0F9ZrqsPuwBoGUNOZ7wIkWubFc+2xhix+lntDxv62vvBW8bh7uyCQ7oEyHAMAJN7624HVZ/bDWuptaKbi/8AiAuN8oaAWtaNTJbqe4bycZRo6Yystdj84LQA2u18gAZmw7NAglwtBPZxWq2XznYNsZjVH9E+hXFEqoXOwcvOd5tbDPwuCa4CoCypVeMpyECRTb+YEiToJtcEcflIlQBKJQhAEolEJEAsolCEASiUIAQBKJSlIUAIQgFACUBIgFAOhik4fCOcDAJgSVHDlIoViJgm4Vo12Bh1Mpt7bJ1zk24qGBsJ+jjXt6rj6+qYSyibXALbCbec3rNae7onitFsnlLhpGcupnSS3MPNvyWGCFtHU5I9lJY0zoXKblOxtFzMM9pc+xcDdrDOnaY7x4rnsIldK5u+bn7QwYnGAiif+undrqv53EXDOG92thrTJkc3bJjFRVI53g3ltRhYCXBzS0DUuDhAEdq7KMRULpqFkaFmXNH4m5g8gzxVtT5N4PDlpo4em1zCC10ZnAjQ5nSZTbOTtfF1Kj6OU3BdLg253x2wV06OcYyam/Rx67A8sU48/wBEP7ZGkBtgGgQGwBIEknWT4prE1BVaWO0dbWL7lbVuQmJZkzupjM4MBkkAkEy4gdEdHXiQN6mHm5qtEvxFJgGpMwPEwu55cGxwtHBHRZfKsvfo5vtPDvp4d7WVW03UZrHKwS6TZjnRJMwQLgRxlLsuS6jWrdInMCSBOYwMw0k5XDvDCN6uOUGx/Z4n2TjLH9EuLjlIqAAObqcpkabnHVN7adSoClSDxWNYtrYd7Q00qbqQNKrSf0jnb0XX/Fq1eLwz3OUc15Q4D2GIqM3ZiW/oJJbuEWtEayq5bnnJ2ZVaaVSo0ZsjPaEEuIL2hwzWtcu3kdIXWMwlDOY3C5P1vRJt0iSZs+k0tOZjTrBJMmbcYAGumqKuy9cp8/gptNkabgLcO9SKQmY1I77712RwxqmUsz1TCubqDHEXCZlbnC0J6vCBvPDz+asxyUo1R0mxbrN6JHaToT3hJaR/pZV5UuTmYQrzbuw20armUqmcAXzAAgxOWRqQIJMDUKnq0XN1BHp4FcsoSjyjRNMbQlSQqEiwnGNStpqx2Vst9Z4axpJO4BAVj2ptWGMwbmOLXAgjVRTTQDRRKRCACgISwgPTTuTtMqOAhAOOcvBSBespKA8oAQEIASozL3h2tL2hxhpIBPAE3PkgOic0XN+cfU+04hv/ABaR0P8AOePuD8o+8e4cY7ptBkCAIAsALADgFc7J2bSw9CnQoNDaTGhrAL24k7ydSd5Kh4+ggMVtBiqeTfKllHaDcOHCXtIfewI6TG9rtbbhKa5zeUrcFTyMIOIqA5BrkboajvhxPcVxDA499Os2sCS9rs8k3JmTJ7b37VNkPg+uDtTtUI7WFVrSLNzB3SbcgXECZF8pk+SxWH24ajGuaRcNJOoggE5f3Tp2kvQjpU1a4POlqWnT5IvObTLsuIDi6S1hbaw3Qe2XDxXMsbiC51D2rjYPsWNcGNc0tIaGkF7Q4EQfNbTbm3i8ljKb6pa67W9Xd13EQDewJ0HaqvF7CbWph9SgQWtMwCCHEiT0DEW7r965MkVuqJ243Lb9RCp459TMXAGBkYA3I1oDhSaabTORoayncaQRcG2Up1GNJaYaQSCN0i1je3itPitninTexge5oLmEh2YtFx0IFwMzrfmPBYnEg53WIOkEXkCDI4nXxVVLYzRey/pQ6IIIjjbsHapuFw3Vt37vAfW8rGscRcbuFlPwm2q1OIdIG53S/ddMNTHtFXF9HQtl7PmLcfAHc0aBSNu7R+zUoaQajgWsm4EdZx7BPmQN6zWzeXuURUog3mWOj/y75qqxu2RXqOqOMTo0zDWzZo8z3klbPUQapMxWN37FaLmTMkyTczrLp1JM+amYagHe79/gvGGphxsQRI0+rK82Xs7Nu3HTw+SvCJeUqQ3S5JUqokgsNzLTG+1tPisntXY/s6rmU3+0DTExl6Q1bqQY0njPBb/lDj/s9LJTP8R8hu/KI6T/AAkAcSQsZTbHH46rLLjhJ0kRjcuWUzpbqCFN2XtB9J4cxxBG8LTbLwAeQCAQdZFtfrwUblNs3D03NZSbFSAXkHogEWEaSdf8rCelaVpl1kV0ZzF4pz3EkkklRS9TX7NeeoM3qoWIoOaYe0t/UCJ7pXPKEo8ovYzKAgICqSKEhStEpEAEpEoQgBK53h2JEIACWUiUIAncEdkJCESgOqcjOeqvhKLKGIpDEsYMrH5/Z1A0CzXGCHRYbj2lWe2Ofh72xh8G1riOtUqF8H9DQ2fNcYStKAm7a2rVxVZ9au7NUfcnQARYNGgAGgUFBSwUB0PkLii+g2mwS5rssAXlziRprI39h4KfyuqYjDsZkIa9zocOu9oAceqN/RJ7o0F1jOQm3xgcbRruBcxubO0XmWOaDBsYzSt7zg8p6WJFOnh6tJtZ9c03PYcwNItykuebNbJZEa9LSL9L1MvEsaOdaaPkeRnvkpi6bKJouaTkLCA0GpVearcznObvEz0tBEcFusHjMNhQx1d7qYeYaTTqRPBxDSGm+8hUuxeT9SiJcwDMZzNIcDYBskEicrRZbHF7HbXwVejVEtfScL26US0gwYIcGkGFznQcX5x+VjKmIdUwDWii5ppZ8oB9qxxz1GR1Q5rm98TErnVWs57i5xJcTJcdSeKuuUVGnh3VMNTl4BaHPcC3+KwDMWNk8TP6gLb6FQAQlSIBQkQlOqAGuINiR3GD5q42dynxNGzakt4OAcPn71TQhWjJx4ZDSfJbYjbTqrzUq3ceB0A0AB3D4lTsBjqJN3Zf1CN/HRZtPU2cFpDPKJDiqOmjF0qFA1Q5jzowBwOZ5Ji48SewLIDM9xcTLnEkniTE/wCO5VrMGfZmoIgODesA6SCdJmLG6KOMqMMh09hg/uuh5/a3IpGFcGz2JgvvOjK25JtYRJKyXKfa/wBorEi1NvRpjs3u7zHpwUjHcqn1MP7EMayes5pNxwg6XA3rPrPPmUkox4JhB3bFhIEsJFymgSlCSEsIBAEpsUhQEAqRCUFAIEIhKUAhSoB/ykCAClCRKEAiVCRAKU5RrOYczSQewkW4EjcmkSgO2cjOcDZNGlek7CvMF7GML2ucBEtcDJHfG/vVLzjc65xdP7NgWvo0ZBfUdDatTKZaBlPQbIB1kwNLg8thCAk47H1Kzs9V7nu4uM66x369pUZEpUAiISlAQCAoKWEFAIlaUkpUAar0xy8r0GIB7PZNOelDSmyEsCleZQUrTCAAkQEqASUJUBAIUsfXyRCEAhCChCAVIUQhAKhAQgBCAEBACRACEAIShIgBEISgFAIlAS5DwXoUTwQDYQE83Dlehg3cCp2sWR0oKmDZzuC9DZjuCt45fBFogwiVZN2Q47k8zYTz90+RPwU+KfwRuRTL2Hq7HJ2p+B39rvknGcmap/lv/tPyVvBP4G9FEKibK1VHkfXd1aVQ/wBPzUtnIHFH+S7/AMj4p4JjejEoW/pc22McYFE/3M+afPNdjBrSA/rZ81HhkRvRzqEAJELIuKkSykQCyhIlQCQlISQvYplAeUifZhXHcpFPZjjuKsoSfCItECUQtPgOR+Iq9SjUd3NMeZWl2fzTY18TTDB+dwHuEq/il2RuRzXIvTaJK7bgeZOp/MrMb2AF3yV/g+ZrDN69Wo7uDW/NNkVyyNx87twjinW7NdwX05hebLZ7NaTn/qe4+4K5wnJzBUv+vD0R/SCfMpUPuLZ8r4bk9Vf1WOd3Au9ArrCc3uMf1cPV7y3L/wDUL6adiKbLNAHcAPRRau0CdArpL9pVyZwjC80mNdrTa39T2j0lW2G5mq/36lJvi53wC6pWxjyoxe871oo/gizC0eZ+mOviB/Sz5lSm82GEZ1qtR3cGj4LWvY9AwLzqQrpV2Vsy7OQ+Ab92o7vfHonP9tYFulAHvc4/FX9XZp4rwzZx4K6r5IKT/S8M3q4el/aD6pxuEYOrTpjuYPkrv7DHBNnDxuHmrbkCBSww4AeAUhuDBTgcBuSitO6EbYPP+ns3paWBZwEecp0NKmYeyo5MlIG4YAWHkNE5RoMbd0eN/KU0+q46n5eW9RqgLre+FSmySwq7SYOi33aKJU2s0KP7EbpKafRA3KyjEiz5hRKlUcE4qwwmw3PMNaXHg0F3ouKOOT6N3JIpoXptElbrZvIPEVI/hZRxecvuF1rNmc2GntavgwR7zK1WD5ZXechZgHHd8FPwew3vMMaXH8oLvRd52byEwlOD7IPPF5LvVajB4BjBDGtb3ABW2QRG5nBdmc22LqR/BLRxeQ33XK1uzOaA/wA2q0djGyfMrrQYnGBN1cIUYzZ3Nhg2dYOqH8zreQhabZ/JzDUv+ujTb2ho9VY50klUc5PsUPMa1ugASurgJh44leQ0FVokdfilDq7RTuUcJUeqz8qskiGM1Me46Jh9Y8ff8k5UYoNWm87j5LWKRV2D8SAdZ80xV2hwQcE7fb18l5ZgS7QR2mVqtpUadj3JWYsz1jHH9lIbg2jV1+AUmngpNgY7QR6kI5RIpkZ+0Do0uPb/AJSjGViOi098SrZlFjRYB3vE+ASuxRAvA7IhU3LpE0VAdiNSPMQvLqtQC5aOyfkpFbaLidJ8Uzke77o9w9Fb8oghValQm1+6Qoz/AGmhHqrqnhHb/cvX2ZW3pE0VNNjjqFMpMgaKWKPE+q8VHAf4UbrFHn2nYla8zuUd+L7PryUZ2IKKIsuGxvSOpTpCpxUJ1kqRRrEfdJPu+KbRZNGDPcvX+nDeSVDptquPRbHmnHbNxB1JHio/kgyGz+SGHZEszH811o8LhGMENaB3CE20p+m5WbBLpKXTChscE82qsmyyJrCn2vVeKqV2JA3qhcsTUSB6rRi5QMRxKigWgqpDiQqarjwDAuexNOxJkS6ATEDX9lO0WXwqE7rJ4OnRQ8GwQCXEzdTZ0iyzZI9RYO9OPcBqo7q7QLFQsheZdIHkVCVgmmu06SU0/EDcJKaqVWMELw3FgDQA9nzVqAVaLnXIMcBvTT2WuI7zb90r8WfxSq+q50zM/W5aRTKskNe1t7A9n7LzV2tuaPE2UKq1x433kpn2E2aNFoorsq2SK21L2TBxhO/xR9j/ABOXv2I3eav9JADFBuhk9g/ZOs2g7cPEhRvZk9UE+CdZhX9312I0iCfh8USvbsSJgkeag0sCXGJPnHqpjNmU23cSewfNZtRLWwe0v6spg7MedVasLGCw9SSnHZ3dgVN7XBNWULsCRpc+HzS/YmgS4z2BWz8Nl/D2k6qPVqDjI3xp5qym2KI9HCg9VniSPQqXQwobd1+z6hRau0QzQenoojtpuIJJ8ApqTILp9Y6AgDshRMRjY0JVHV2gd8ph20QOsVZYiLPWdemVFEcU5TRhE9r042ooJcvTSqF0TTVTVXEgKLWcYUImTdFEWT34/go9bFk6nwTFe0L0B0Z3q6SIbHsPRqONgfTzVjR2Y4CSfAe+SndmUwASNeKeNUyb7x71SUnfolIsKFgDrYf4Xo1yeAVaXkm5Pp6KZS3jgsqLDrcWZ6N/fHfCj4mo4mC7wG7vvKlUmCPP6CyO3K7sxbJgHQW4a8VaCtkMusRtGB0NRvj0PFQ6eIJN5ntHqqjZ7A5wzXtvVppJFvoLRwS9EWXmCHH0+CmvrMbqqrCHoTeeKk+zFra671m17JPdWpm0kDsF/cozzANiO+3mvNeu4EAH0VVtGqZ1OitFEMmU6zS7t7LlThTkdIW7SZPgofJ+kCJIk8VcVhvgT3I37oEWq2BlBA4QlpUG/ev2k/4CYfUMkTYeCg4t5gGTMqyTILc4xgs0xxj9lGfjhNtVTZzl1TYKusaK2aGnj7jh6pw7QDt58J9Vj8RWde+nzTtGqRFzostns0NNWcXCBMePvKhupngmDWdGp+iq3HYp8dYq8Y9FWS8RVyXOqqcXtACSSqqtiHXvvCii7iDplJ/8yuiMCljmJ2v+GVAqYtzrk+9RNTdSqNIEXHD4rVJ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40" name="Picture 20" descr="Résultat de recherche d'images pour &quot;Eutelsat 3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0688"/>
            <a:ext cx="2847975" cy="160972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067944" y="321297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4"/>
              </a:rPr>
              <a:t>Lancé le mardi 14 mai 2013</a:t>
            </a:r>
            <a:r>
              <a:rPr lang="fr-FR" dirty="0" smtClean="0"/>
              <a:t> par une fusée Proton-M </a:t>
            </a:r>
            <a:r>
              <a:rPr lang="fr-FR" dirty="0" err="1" smtClean="0"/>
              <a:t>Briz</a:t>
            </a:r>
            <a:r>
              <a:rPr lang="fr-FR" dirty="0" smtClean="0"/>
              <a:t>-M, le satellite </a:t>
            </a:r>
            <a:r>
              <a:rPr lang="fr-FR" b="1" dirty="0" smtClean="0"/>
              <a:t>Eutelsat 3D</a:t>
            </a:r>
            <a:r>
              <a:rPr lang="fr-FR" dirty="0" smtClean="0"/>
              <a:t> a été construit par Thales Alenia </a:t>
            </a:r>
            <a:r>
              <a:rPr lang="fr-FR" dirty="0" err="1" smtClean="0"/>
              <a:t>Space</a:t>
            </a:r>
            <a:r>
              <a:rPr lang="fr-FR" dirty="0" smtClean="0"/>
              <a:t> sur une plateforme </a:t>
            </a:r>
            <a:r>
              <a:rPr lang="fr-FR" dirty="0" err="1" smtClean="0"/>
              <a:t>Spacebus</a:t>
            </a:r>
            <a:r>
              <a:rPr lang="fr-FR" dirty="0" smtClean="0"/>
              <a:t>-4000C3. Il embarque 53 répéteurs en bandes KU et 3 répéteurs en bande KA.</a:t>
            </a:r>
          </a:p>
          <a:p>
            <a:r>
              <a:rPr lang="fr-FR" dirty="0" smtClean="0"/>
              <a:t>Positionné à 3° Est après son lancement, Eutelsat 3D sera déplacé à 7° Est courant 2014.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l="25152" t="12776" r="25443" b="20153"/>
          <a:stretch>
            <a:fillRect/>
          </a:stretch>
        </p:blipFill>
        <p:spPr bwMode="auto">
          <a:xfrm>
            <a:off x="1187624" y="1988840"/>
            <a:ext cx="66602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3076" name="Picture 4" descr="© Météo-France / C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3168352" cy="31683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16016" y="2780928"/>
            <a:ext cx="3995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satellites géostationnaires tournent autour de la Terre sur une orbite située dans le plan de l'équateur à près de 36 000 km d'altitude. Ils tournent à la même vitesse angulaire que la Terre autour de l'axe des pôles. Ainsi, ils surplombent toujours la même partie de notre globe terrestre.  </a:t>
            </a:r>
            <a:endParaRPr lang="fr-F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2050" name="Picture 2" descr="© Météo-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2524125" cy="30194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779912" y="312586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Les satellites défilants utilisés en météorologie tournent autour de la Terre sur une orbite quasi circulaire passant près des pôles, à une altitude un peu inférieure à 1 000 km. Ils font le tour de la Terre en près de deux heures.  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pic>
        <p:nvPicPr>
          <p:cNvPr id="1026" name="Picture 2" descr="Google aurait travaillé sur un ascenseur spat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4032448" cy="352839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344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26</cp:revision>
  <dcterms:created xsi:type="dcterms:W3CDTF">2015-10-08T19:11:59Z</dcterms:created>
  <dcterms:modified xsi:type="dcterms:W3CDTF">2016-01-22T09:02:37Z</dcterms:modified>
</cp:coreProperties>
</file>