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665" autoAdjust="0"/>
    <p:restoredTop sz="94599" autoAdjust="0"/>
  </p:normalViewPr>
  <p:slideViewPr>
    <p:cSldViewPr>
      <p:cViewPr>
        <p:scale>
          <a:sx n="80" d="100"/>
          <a:sy n="80" d="100"/>
        </p:scale>
        <p:origin x="-155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83DED31-3B73-4469-90EF-BC59A07D68A1}" type="datetimeFigureOut">
              <a:rPr lang="fr-FR" smtClean="0"/>
              <a:pPr/>
              <a:t>16/10/2015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 smtClean="0"/>
              <a:t>FUSÉES ET SATELLITES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20072" y="5445224"/>
            <a:ext cx="3736504" cy="124854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Nom de </a:t>
            </a:r>
            <a:r>
              <a:rPr lang="fr-FR" sz="2400" dirty="0" smtClean="0"/>
              <a:t>l’auteur</a:t>
            </a:r>
          </a:p>
          <a:p>
            <a:r>
              <a:rPr lang="fr-FR" sz="2400" dirty="0" smtClean="0"/>
              <a:t>OLIVEIRA RODRIGUES Eduarda</a:t>
            </a:r>
            <a:endParaRPr lang="fr-FR" sz="24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91952" y="1709192"/>
            <a:ext cx="7624464" cy="3375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Lancement d’un satellite</a:t>
            </a:r>
            <a:endParaRPr lang="fr-FR" sz="2400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Satellite TV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764704"/>
          </a:xfrm>
        </p:spPr>
        <p:txBody>
          <a:bodyPr/>
          <a:lstStyle/>
          <a:p>
            <a:pPr algn="l"/>
            <a:r>
              <a:rPr lang="fr-FR" dirty="0" smtClean="0"/>
              <a:t>CONQUÊTE SPATIALE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7" y="908720"/>
          <a:ext cx="8496944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697"/>
                <a:gridCol w="2168070"/>
                <a:gridCol w="3741177"/>
              </a:tblGrid>
              <a:tr h="354571">
                <a:tc>
                  <a:txBody>
                    <a:bodyPr/>
                    <a:lstStyle/>
                    <a:p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Description </a:t>
                      </a:r>
                      <a:endParaRPr lang="fr-FR" dirty="0"/>
                    </a:p>
                  </a:txBody>
                  <a:tcPr/>
                </a:tc>
              </a:tr>
              <a:tr h="90192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Spoutnik 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octobre 1957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petit satellite soviétique Spoutnik 1 devient le premier objet satellisé par l'Homme</a:t>
                      </a:r>
                      <a:r>
                        <a:rPr lang="fr-FR" dirty="0" smtClean="0"/>
                        <a:t>.</a:t>
                      </a:r>
                      <a:endParaRPr lang="fr-FR" dirty="0"/>
                    </a:p>
                  </a:txBody>
                  <a:tcPr/>
                </a:tc>
              </a:tr>
              <a:tr h="115235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Survol de la Lune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 janvier 1951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soviétique Luna-1 effectue le premier survol de la Lune et devient la première « planète » artificielle.</a:t>
                      </a:r>
                      <a:endParaRPr lang="fr-FR" dirty="0"/>
                    </a:p>
                  </a:txBody>
                  <a:tcPr/>
                </a:tc>
              </a:tr>
              <a:tr h="115235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Premiers pas sur la lune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 janvier  1969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Premiers pas de l'Homme sur la Lune lors de la mission Apollo 11, effectués par Neil Armstrong et </a:t>
                      </a:r>
                      <a:r>
                        <a:rPr lang="fr-FR" dirty="0" err="1" smtClean="0"/>
                        <a:t>Buzz</a:t>
                      </a:r>
                      <a:r>
                        <a:rPr lang="fr-FR" dirty="0" smtClean="0"/>
                        <a:t> Aldrin</a:t>
                      </a:r>
                      <a:r>
                        <a:rPr lang="fr-FR" dirty="0" smtClean="0"/>
                        <a:t>.</a:t>
                      </a:r>
                      <a:endParaRPr lang="fr-FR" dirty="0"/>
                    </a:p>
                  </a:txBody>
                  <a:tcPr/>
                </a:tc>
              </a:tr>
              <a:tr h="620499">
                <a:tc>
                  <a:txBody>
                    <a:bodyPr/>
                    <a:lstStyle/>
                    <a:p>
                      <a:r>
                        <a:rPr lang="fr-FR" dirty="0" smtClean="0"/>
                        <a:t>Ariane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24 décembre 1979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Lancement de la première fusée Ariane.</a:t>
                      </a:r>
                      <a:endParaRPr lang="fr-FR" dirty="0"/>
                    </a:p>
                  </a:txBody>
                  <a:tcPr/>
                </a:tc>
              </a:tr>
              <a:tr h="88642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Station internationale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</a:t>
                      </a:r>
                      <a:r>
                        <a:rPr lang="fr-FR" baseline="0" dirty="0" smtClean="0"/>
                        <a:t> novembre 1998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 premier module de la station spatiale internationale (ISS) est mis en place</a:t>
                      </a:r>
                      <a:r>
                        <a:rPr lang="fr-FR" dirty="0" smtClean="0"/>
                        <a:t>.</a:t>
                      </a:r>
                      <a:endParaRPr lang="fr-FR" dirty="0"/>
                    </a:p>
                  </a:txBody>
                  <a:tcPr/>
                </a:tc>
              </a:tr>
              <a:tr h="62049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Phoenix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 mai 2008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sonde américaine Phoenix se pose sur Mars.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STRUCTURE D’UNE FUSÉE </a:t>
            </a:r>
            <a:endParaRPr lang="fr-FR" dirty="0"/>
          </a:p>
        </p:txBody>
      </p:sp>
      <p:pic>
        <p:nvPicPr>
          <p:cNvPr id="7170" name="Picture 2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88840"/>
            <a:ext cx="1905000" cy="39338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LANCEMENT D’UN SATELLITE</a:t>
            </a:r>
            <a:endParaRPr lang="fr-FR" dirty="0"/>
          </a:p>
        </p:txBody>
      </p:sp>
      <p:pic>
        <p:nvPicPr>
          <p:cNvPr id="614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76872"/>
            <a:ext cx="6638925" cy="419100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l"/>
            <a:r>
              <a:rPr lang="fr-FR" dirty="0" smtClean="0"/>
              <a:t>SATELLITE TV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Nom: Amos 5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2348880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Couverture: EUROPE, AFRIQUE, MOYEN ORIENT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724128" y="14127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Photo: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580112" y="2276872"/>
            <a:ext cx="27363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Descriptif: </a:t>
            </a:r>
            <a:endParaRPr lang="fr-FR" b="1" dirty="0" smtClean="0"/>
          </a:p>
          <a:p>
            <a:r>
              <a:rPr lang="fr-FR" dirty="0" smtClean="0"/>
              <a:t>Lancé le dimanche 11 décembre 2011 par une fusée Proton-M </a:t>
            </a:r>
            <a:r>
              <a:rPr lang="fr-FR" dirty="0" err="1" smtClean="0"/>
              <a:t>Briz</a:t>
            </a:r>
            <a:r>
              <a:rPr lang="fr-FR" dirty="0" smtClean="0"/>
              <a:t>-M, le satellite </a:t>
            </a:r>
            <a:r>
              <a:rPr lang="fr-FR" b="1" dirty="0" smtClean="0"/>
              <a:t>Amos 5</a:t>
            </a:r>
            <a:r>
              <a:rPr lang="fr-FR" dirty="0" smtClean="0"/>
              <a:t> a été construit par JSC "</a:t>
            </a:r>
            <a:r>
              <a:rPr lang="fr-FR" dirty="0" err="1" smtClean="0"/>
              <a:t>Academician</a:t>
            </a:r>
            <a:r>
              <a:rPr lang="fr-FR" dirty="0" smtClean="0"/>
              <a:t> M.F. </a:t>
            </a:r>
            <a:r>
              <a:rPr lang="fr-FR" dirty="0" err="1" smtClean="0"/>
              <a:t>Reshetnev</a:t>
            </a:r>
            <a:r>
              <a:rPr lang="fr-FR" dirty="0" smtClean="0"/>
              <a:t>" Information Satellite Systems sur une plateforme </a:t>
            </a:r>
            <a:r>
              <a:rPr lang="fr-FR" dirty="0" err="1" smtClean="0"/>
              <a:t>Ekspress</a:t>
            </a:r>
            <a:r>
              <a:rPr lang="fr-FR" dirty="0" smtClean="0"/>
              <a:t>-1000N. Il embarque 18 répéteurs en bande C et 16 répéteurs en bande KU.</a:t>
            </a:r>
          </a:p>
          <a:p>
            <a:r>
              <a:rPr lang="fr-FR" dirty="0" smtClean="0"/>
              <a:t>	 </a:t>
            </a:r>
          </a:p>
        </p:txBody>
      </p:sp>
      <p:pic>
        <p:nvPicPr>
          <p:cNvPr id="7" name="Picture 2" descr="Zone de couverture (bande C) Pan-africa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04664"/>
            <a:ext cx="1907704" cy="173618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76675" y="1672322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 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239000" cy="1143000"/>
          </a:xfrm>
        </p:spPr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LES PRINCIPAUX SATELLITES MÉTÉOROLOGIQUES </a:t>
            </a:r>
            <a:r>
              <a:rPr lang="fr-FR" sz="3600" dirty="0" smtClean="0"/>
              <a:t>GÉOSTATIONNAIRES</a:t>
            </a:r>
            <a:endParaRPr lang="fr-FR" sz="3600" dirty="0"/>
          </a:p>
        </p:txBody>
      </p:sp>
      <p:pic>
        <p:nvPicPr>
          <p:cNvPr id="4098" name="Picture 2" descr="http://www.f1afz.fr/satellites/sat_meteo/satellites%20m%E9t%E9orologiques%20polaires%20et%20g%E9ostationnaires%20%28Copyright%20ESA%20-%20EUMETSAT%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4714875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GÉOSTATIONNAIRES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Exemple: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211960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Descriptif: </a:t>
            </a:r>
            <a:endParaRPr lang="fr-FR" dirty="0"/>
          </a:p>
        </p:txBody>
      </p:sp>
      <p:pic>
        <p:nvPicPr>
          <p:cNvPr id="3074" name="Picture 2" descr="Satellite Météosat - Vue 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76872"/>
            <a:ext cx="2009775" cy="1571626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36096" y="1988840"/>
            <a:ext cx="3456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Les satellites géostationnaires tournent autour de la Terre sur une orbite située dans le plan de l'équateur à près de 36 000 km d'altitude. Ils tournent à la même vitesse angulaire que la Terre autour de l'axe des pôles</a:t>
            </a:r>
            <a:r>
              <a:rPr lang="fr-FR" dirty="0" smtClean="0"/>
              <a:t>.</a:t>
            </a:r>
            <a:r>
              <a:rPr lang="fr-FR" dirty="0" smtClean="0"/>
              <a:t> 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DEFILANTS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Exemple: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427984" y="1916833"/>
            <a:ext cx="4716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Descriptif: </a:t>
            </a:r>
            <a:r>
              <a:rPr lang="fr-FR" dirty="0" smtClean="0"/>
              <a:t>L'imageur permet de surveiller les masses nuageuses sur l'ensemble de la Terre et notamment dans les régions polaires (la Scandinavie, par exemple) qui échappent à la vue des satellites géostationnaires. En revanche, comme les satellites défilants ne survolent une région de moyenne latitude que deux fois par jour, on ne peut pas " animer " leurs images pour suivre le mouvement des masses nuageuses.</a:t>
            </a:r>
            <a:br>
              <a:rPr lang="fr-FR" dirty="0" smtClean="0"/>
            </a:br>
            <a:r>
              <a:rPr lang="fr-FR" dirty="0" smtClean="0"/>
              <a:t>   </a:t>
            </a:r>
            <a:endParaRPr lang="fr-FR" dirty="0"/>
          </a:p>
        </p:txBody>
      </p:sp>
      <p:pic>
        <p:nvPicPr>
          <p:cNvPr id="2050" name="Picture 2" descr="© Météo-Fr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04864"/>
            <a:ext cx="2524125" cy="30194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99032"/>
          </a:xfrm>
        </p:spPr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SOLUTION POUR LE FUTUR </a:t>
            </a:r>
            <a:endParaRPr lang="fr-FR" sz="3600" dirty="0"/>
          </a:p>
        </p:txBody>
      </p:sp>
      <p:pic>
        <p:nvPicPr>
          <p:cNvPr id="1026" name="Picture 2" descr="startram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120680" cy="44672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180</TotalTime>
  <Words>365</Words>
  <Application>Microsoft Office PowerPoint</Application>
  <PresentationFormat>Affichage à l'écran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Verve</vt:lpstr>
      <vt:lpstr>FUSÉES ET SATELLITES</vt:lpstr>
      <vt:lpstr>CONQUÊTE SPATIALE</vt:lpstr>
      <vt:lpstr>STRUCTURE D’UNE FUSÉE </vt:lpstr>
      <vt:lpstr>LANCEMENT D’UN SATELLITE</vt:lpstr>
      <vt:lpstr>SATELLITE TV</vt:lpstr>
      <vt:lpstr>LES PRINCIPAUX SATELLITES MÉTÉOROLOGIQUES GÉOSTATIONNAIRES</vt:lpstr>
      <vt:lpstr>SATELLITES GÉOSTATIONNAIRES</vt:lpstr>
      <vt:lpstr>SATELLITES DEFILANTS</vt:lpstr>
      <vt:lpstr>SOLUTION POUR LE FUTUR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oliveire</cp:lastModifiedBy>
  <cp:revision>22</cp:revision>
  <dcterms:created xsi:type="dcterms:W3CDTF">2015-10-08T19:11:59Z</dcterms:created>
  <dcterms:modified xsi:type="dcterms:W3CDTF">2015-10-16T14:59:14Z</dcterms:modified>
</cp:coreProperties>
</file>