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420" autoAdjust="0"/>
  </p:normalViewPr>
  <p:slideViewPr>
    <p:cSldViewPr>
      <p:cViewPr varScale="1">
        <p:scale>
          <a:sx n="51" d="100"/>
          <a:sy n="51" d="100"/>
        </p:scale>
        <p:origin x="-84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A0385E-D242-40A8-85DA-9A07F27FBE0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829ACA9-90AA-4C54-A16B-752129BDC4A6}">
      <dgm:prSet phldrT="[Texte]"/>
      <dgm:spPr/>
      <dgm:t>
        <a:bodyPr/>
        <a:lstStyle/>
        <a:p>
          <a:r>
            <a:rPr lang="fr-FR" dirty="0" smtClean="0"/>
            <a:t>Cocon</a:t>
          </a:r>
        </a:p>
        <a:p>
          <a:endParaRPr lang="fr-FR" dirty="0"/>
        </a:p>
      </dgm:t>
    </dgm:pt>
    <dgm:pt modelId="{E6D94793-20D7-473E-8D44-C81E88781FF9}" type="parTrans" cxnId="{5FCEB82F-7F22-49EF-864B-D79A41AF692E}">
      <dgm:prSet/>
      <dgm:spPr/>
      <dgm:t>
        <a:bodyPr/>
        <a:lstStyle/>
        <a:p>
          <a:endParaRPr lang="fr-FR"/>
        </a:p>
      </dgm:t>
    </dgm:pt>
    <dgm:pt modelId="{BBC3CA81-85FE-4895-BE54-C0EBE969FA5C}" type="sibTrans" cxnId="{5FCEB82F-7F22-49EF-864B-D79A41AF692E}">
      <dgm:prSet/>
      <dgm:spPr/>
      <dgm:t>
        <a:bodyPr/>
        <a:lstStyle/>
        <a:p>
          <a:endParaRPr lang="fr-FR"/>
        </a:p>
      </dgm:t>
    </dgm:pt>
    <dgm:pt modelId="{B3BD5C68-81BF-4F38-A0FE-4290E7530F97}">
      <dgm:prSet phldrT="[Texte]"/>
      <dgm:spPr/>
      <dgm:t>
        <a:bodyPr/>
        <a:lstStyle/>
        <a:p>
          <a:r>
            <a:rPr lang="fr-FR" dirty="0" smtClean="0"/>
            <a:t>Œuf</a:t>
          </a:r>
        </a:p>
        <a:p>
          <a:endParaRPr lang="fr-FR" dirty="0"/>
        </a:p>
      </dgm:t>
    </dgm:pt>
    <dgm:pt modelId="{4572A83C-FD4F-4036-8B1E-907E7A83EA23}" type="parTrans" cxnId="{B3EA67E5-3F03-473A-97D0-EF1059C6AB7D}">
      <dgm:prSet/>
      <dgm:spPr/>
      <dgm:t>
        <a:bodyPr/>
        <a:lstStyle/>
        <a:p>
          <a:endParaRPr lang="fr-FR"/>
        </a:p>
      </dgm:t>
    </dgm:pt>
    <dgm:pt modelId="{0C0C454E-B266-4B17-B7BD-A3A2DE321AF8}" type="sibTrans" cxnId="{B3EA67E5-3F03-473A-97D0-EF1059C6AB7D}">
      <dgm:prSet/>
      <dgm:spPr/>
      <dgm:t>
        <a:bodyPr/>
        <a:lstStyle/>
        <a:p>
          <a:endParaRPr lang="fr-FR"/>
        </a:p>
      </dgm:t>
    </dgm:pt>
    <dgm:pt modelId="{C4D3F89B-DB3A-4A57-9548-DE25F255AE01}">
      <dgm:prSet phldrT="[Texte]"/>
      <dgm:spPr/>
      <dgm:t>
        <a:bodyPr/>
        <a:lstStyle/>
        <a:p>
          <a:r>
            <a:rPr lang="fr-FR" dirty="0" err="1" smtClean="0"/>
            <a:t>eclosion</a:t>
          </a:r>
          <a:endParaRPr lang="fr-FR" dirty="0"/>
        </a:p>
      </dgm:t>
    </dgm:pt>
    <dgm:pt modelId="{458E383E-66DC-4562-BF69-7F0EB64D99A0}" type="parTrans" cxnId="{EFB83DB8-E83A-426D-A4C1-A335A626FB70}">
      <dgm:prSet/>
      <dgm:spPr/>
      <dgm:t>
        <a:bodyPr/>
        <a:lstStyle/>
        <a:p>
          <a:endParaRPr lang="fr-FR"/>
        </a:p>
      </dgm:t>
    </dgm:pt>
    <dgm:pt modelId="{F2E5C376-B2D6-4CBF-8AE1-6001A9DD7A06}" type="sibTrans" cxnId="{EFB83DB8-E83A-426D-A4C1-A335A626FB70}">
      <dgm:prSet/>
      <dgm:spPr/>
      <dgm:t>
        <a:bodyPr/>
        <a:lstStyle/>
        <a:p>
          <a:endParaRPr lang="fr-FR"/>
        </a:p>
      </dgm:t>
    </dgm:pt>
    <dgm:pt modelId="{8E2B18E4-617A-4E33-A5FA-336B6F5D0D41}">
      <dgm:prSet phldrT="[Texte]"/>
      <dgm:spPr/>
      <dgm:t>
        <a:bodyPr/>
        <a:lstStyle/>
        <a:p>
          <a:r>
            <a:rPr lang="fr-FR" dirty="0" err="1" smtClean="0"/>
            <a:t>Tetard</a:t>
          </a:r>
          <a:endParaRPr lang="fr-FR" dirty="0" smtClean="0"/>
        </a:p>
        <a:p>
          <a:endParaRPr lang="fr-FR" dirty="0"/>
        </a:p>
      </dgm:t>
    </dgm:pt>
    <dgm:pt modelId="{4816FD99-A6A4-429A-B758-FA19533E3A6D}" type="parTrans" cxnId="{F9265E15-1E4F-4BDD-B673-38714F26F2FD}">
      <dgm:prSet/>
      <dgm:spPr/>
      <dgm:t>
        <a:bodyPr/>
        <a:lstStyle/>
        <a:p>
          <a:endParaRPr lang="fr-FR"/>
        </a:p>
      </dgm:t>
    </dgm:pt>
    <dgm:pt modelId="{62ADAF59-3772-4287-8A18-0B4A139B9010}" type="sibTrans" cxnId="{F9265E15-1E4F-4BDD-B673-38714F26F2FD}">
      <dgm:prSet/>
      <dgm:spPr/>
      <dgm:t>
        <a:bodyPr/>
        <a:lstStyle/>
        <a:p>
          <a:endParaRPr lang="fr-FR"/>
        </a:p>
      </dgm:t>
    </dgm:pt>
    <dgm:pt modelId="{3D6DC361-D99B-43DF-991A-868666C4A207}">
      <dgm:prSet phldrT="[Texte]"/>
      <dgm:spPr/>
      <dgm:t>
        <a:bodyPr/>
        <a:lstStyle/>
        <a:p>
          <a:r>
            <a:rPr lang="fr-FR" dirty="0" smtClean="0"/>
            <a:t>triton</a:t>
          </a:r>
          <a:endParaRPr lang="fr-FR" dirty="0"/>
        </a:p>
      </dgm:t>
    </dgm:pt>
    <dgm:pt modelId="{678BC63D-E583-4096-832A-6F5ED6732B9B}" type="parTrans" cxnId="{20E7B603-EA76-424F-AD2E-AF815658F1AA}">
      <dgm:prSet/>
      <dgm:spPr/>
      <dgm:t>
        <a:bodyPr/>
        <a:lstStyle/>
        <a:p>
          <a:endParaRPr lang="fr-FR"/>
        </a:p>
      </dgm:t>
    </dgm:pt>
    <dgm:pt modelId="{6A995489-8963-4024-9A91-7A718DEE1F79}" type="sibTrans" cxnId="{20E7B603-EA76-424F-AD2E-AF815658F1AA}">
      <dgm:prSet/>
      <dgm:spPr/>
      <dgm:t>
        <a:bodyPr/>
        <a:lstStyle/>
        <a:p>
          <a:endParaRPr lang="fr-FR"/>
        </a:p>
      </dgm:t>
    </dgm:pt>
    <dgm:pt modelId="{DDA8C2EE-D4C6-42B8-B5EB-DB7120C776AC}" type="pres">
      <dgm:prSet presAssocID="{5EA0385E-D242-40A8-85DA-9A07F27FBE0F}" presName="cycle" presStyleCnt="0">
        <dgm:presLayoutVars>
          <dgm:dir/>
          <dgm:resizeHandles val="exact"/>
        </dgm:presLayoutVars>
      </dgm:prSet>
      <dgm:spPr/>
    </dgm:pt>
    <dgm:pt modelId="{0B0C50D9-8B3E-4797-ADA1-5BBFFED5C941}" type="pres">
      <dgm:prSet presAssocID="{A829ACA9-90AA-4C54-A16B-752129BDC4A6}" presName="node" presStyleLbl="node1" presStyleIdx="0" presStyleCnt="5" custRadScaleRad="85903" custRadScaleInc="-763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7BEA19-5204-46E8-973B-67A2ABC2ED50}" type="pres">
      <dgm:prSet presAssocID="{A829ACA9-90AA-4C54-A16B-752129BDC4A6}" presName="spNode" presStyleCnt="0"/>
      <dgm:spPr/>
    </dgm:pt>
    <dgm:pt modelId="{5A6A7B94-7B45-48C7-AD8E-5CE8F56C9DE2}" type="pres">
      <dgm:prSet presAssocID="{BBC3CA81-85FE-4895-BE54-C0EBE969FA5C}" presName="sibTrans" presStyleLbl="sibTrans1D1" presStyleIdx="0" presStyleCnt="5"/>
      <dgm:spPr/>
    </dgm:pt>
    <dgm:pt modelId="{7F95460A-B483-4CC9-A9F6-A1E9B9E5E99F}" type="pres">
      <dgm:prSet presAssocID="{B3BD5C68-81BF-4F38-A0FE-4290E7530F97}" presName="node" presStyleLbl="node1" presStyleIdx="1" presStyleCnt="5" custRadScaleRad="85461" custRadScaleInc="1333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F7164C-8A38-48FD-95C1-5BC123AF4550}" type="pres">
      <dgm:prSet presAssocID="{B3BD5C68-81BF-4F38-A0FE-4290E7530F97}" presName="spNode" presStyleCnt="0"/>
      <dgm:spPr/>
    </dgm:pt>
    <dgm:pt modelId="{517319FE-ACBA-4253-A80C-02D4515D0A6D}" type="pres">
      <dgm:prSet presAssocID="{0C0C454E-B266-4B17-B7BD-A3A2DE321AF8}" presName="sibTrans" presStyleLbl="sibTrans1D1" presStyleIdx="1" presStyleCnt="5"/>
      <dgm:spPr/>
    </dgm:pt>
    <dgm:pt modelId="{A444A94A-7F08-4EF1-BA00-5BA3BCE346BB}" type="pres">
      <dgm:prSet presAssocID="{C4D3F89B-DB3A-4A57-9548-DE25F255AE01}" presName="node" presStyleLbl="node1" presStyleIdx="2" presStyleCnt="5" custRadScaleRad="99014" custRadScaleInc="-93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AAB484-AEA0-4EA8-919F-1252D34C9CA4}" type="pres">
      <dgm:prSet presAssocID="{C4D3F89B-DB3A-4A57-9548-DE25F255AE01}" presName="spNode" presStyleCnt="0"/>
      <dgm:spPr/>
    </dgm:pt>
    <dgm:pt modelId="{4C4BF952-0E70-498A-BE2A-4F90F1ABAB3D}" type="pres">
      <dgm:prSet presAssocID="{F2E5C376-B2D6-4CBF-8AE1-6001A9DD7A06}" presName="sibTrans" presStyleLbl="sibTrans1D1" presStyleIdx="2" presStyleCnt="5"/>
      <dgm:spPr/>
    </dgm:pt>
    <dgm:pt modelId="{E88C3219-A9EE-4E8E-989E-5CE66032567E}" type="pres">
      <dgm:prSet presAssocID="{8E2B18E4-617A-4E33-A5FA-336B6F5D0D41}" presName="node" presStyleLbl="node1" presStyleIdx="3" presStyleCnt="5" custRadScaleRad="95894" custRadScaleInc="-8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367775-7251-41C7-9DED-EA20B88821A2}" type="pres">
      <dgm:prSet presAssocID="{8E2B18E4-617A-4E33-A5FA-336B6F5D0D41}" presName="spNode" presStyleCnt="0"/>
      <dgm:spPr/>
    </dgm:pt>
    <dgm:pt modelId="{B3CC790C-AE09-4247-8F3E-42965C1CA7D6}" type="pres">
      <dgm:prSet presAssocID="{62ADAF59-3772-4287-8A18-0B4A139B9010}" presName="sibTrans" presStyleLbl="sibTrans1D1" presStyleIdx="3" presStyleCnt="5"/>
      <dgm:spPr/>
    </dgm:pt>
    <dgm:pt modelId="{4C7589EB-34B0-4322-9503-5BC7E7834475}" type="pres">
      <dgm:prSet presAssocID="{3D6DC361-D99B-43DF-991A-868666C4A207}" presName="node" presStyleLbl="node1" presStyleIdx="4" presStyleCnt="5" custRadScaleRad="90782" custRadScaleInc="-17024">
        <dgm:presLayoutVars>
          <dgm:bulletEnabled val="1"/>
        </dgm:presLayoutVars>
      </dgm:prSet>
      <dgm:spPr/>
    </dgm:pt>
    <dgm:pt modelId="{5F2E1CCA-F780-4447-95DF-7BA92059BEC9}" type="pres">
      <dgm:prSet presAssocID="{3D6DC361-D99B-43DF-991A-868666C4A207}" presName="spNode" presStyleCnt="0"/>
      <dgm:spPr/>
    </dgm:pt>
    <dgm:pt modelId="{0E3A150B-13C1-4B84-BBAC-CE4216679FCA}" type="pres">
      <dgm:prSet presAssocID="{6A995489-8963-4024-9A91-7A718DEE1F79}" presName="sibTrans" presStyleLbl="sibTrans1D1" presStyleIdx="4" presStyleCnt="5"/>
      <dgm:spPr/>
    </dgm:pt>
  </dgm:ptLst>
  <dgm:cxnLst>
    <dgm:cxn modelId="{F9265E15-1E4F-4BDD-B673-38714F26F2FD}" srcId="{5EA0385E-D242-40A8-85DA-9A07F27FBE0F}" destId="{8E2B18E4-617A-4E33-A5FA-336B6F5D0D41}" srcOrd="3" destOrd="0" parTransId="{4816FD99-A6A4-429A-B758-FA19533E3A6D}" sibTransId="{62ADAF59-3772-4287-8A18-0B4A139B9010}"/>
    <dgm:cxn modelId="{5FCEB82F-7F22-49EF-864B-D79A41AF692E}" srcId="{5EA0385E-D242-40A8-85DA-9A07F27FBE0F}" destId="{A829ACA9-90AA-4C54-A16B-752129BDC4A6}" srcOrd="0" destOrd="0" parTransId="{E6D94793-20D7-473E-8D44-C81E88781FF9}" sibTransId="{BBC3CA81-85FE-4895-BE54-C0EBE969FA5C}"/>
    <dgm:cxn modelId="{7E3E269A-BCC0-4568-AEB5-AA3CF346B8BD}" type="presOf" srcId="{F2E5C376-B2D6-4CBF-8AE1-6001A9DD7A06}" destId="{4C4BF952-0E70-498A-BE2A-4F90F1ABAB3D}" srcOrd="0" destOrd="0" presId="urn:microsoft.com/office/officeart/2005/8/layout/cycle5"/>
    <dgm:cxn modelId="{33039BD1-6204-4561-A020-03D7B9B88250}" type="presOf" srcId="{62ADAF59-3772-4287-8A18-0B4A139B9010}" destId="{B3CC790C-AE09-4247-8F3E-42965C1CA7D6}" srcOrd="0" destOrd="0" presId="urn:microsoft.com/office/officeart/2005/8/layout/cycle5"/>
    <dgm:cxn modelId="{EFB83DB8-E83A-426D-A4C1-A335A626FB70}" srcId="{5EA0385E-D242-40A8-85DA-9A07F27FBE0F}" destId="{C4D3F89B-DB3A-4A57-9548-DE25F255AE01}" srcOrd="2" destOrd="0" parTransId="{458E383E-66DC-4562-BF69-7F0EB64D99A0}" sibTransId="{F2E5C376-B2D6-4CBF-8AE1-6001A9DD7A06}"/>
    <dgm:cxn modelId="{B3EA67E5-3F03-473A-97D0-EF1059C6AB7D}" srcId="{5EA0385E-D242-40A8-85DA-9A07F27FBE0F}" destId="{B3BD5C68-81BF-4F38-A0FE-4290E7530F97}" srcOrd="1" destOrd="0" parTransId="{4572A83C-FD4F-4036-8B1E-907E7A83EA23}" sibTransId="{0C0C454E-B266-4B17-B7BD-A3A2DE321AF8}"/>
    <dgm:cxn modelId="{B721097D-3D88-4C0D-AD03-43CDA104E6B1}" type="presOf" srcId="{B3BD5C68-81BF-4F38-A0FE-4290E7530F97}" destId="{7F95460A-B483-4CC9-A9F6-A1E9B9E5E99F}" srcOrd="0" destOrd="0" presId="urn:microsoft.com/office/officeart/2005/8/layout/cycle5"/>
    <dgm:cxn modelId="{3B718B7E-BD4A-404D-B72A-681950CCD3C1}" type="presOf" srcId="{8E2B18E4-617A-4E33-A5FA-336B6F5D0D41}" destId="{E88C3219-A9EE-4E8E-989E-5CE66032567E}" srcOrd="0" destOrd="0" presId="urn:microsoft.com/office/officeart/2005/8/layout/cycle5"/>
    <dgm:cxn modelId="{47F5EBCB-97DB-4FD2-91F4-B4164201C8E8}" type="presOf" srcId="{6A995489-8963-4024-9A91-7A718DEE1F79}" destId="{0E3A150B-13C1-4B84-BBAC-CE4216679FCA}" srcOrd="0" destOrd="0" presId="urn:microsoft.com/office/officeart/2005/8/layout/cycle5"/>
    <dgm:cxn modelId="{17D54025-9FFF-49A8-A640-73EDCCBF483D}" type="presOf" srcId="{0C0C454E-B266-4B17-B7BD-A3A2DE321AF8}" destId="{517319FE-ACBA-4253-A80C-02D4515D0A6D}" srcOrd="0" destOrd="0" presId="urn:microsoft.com/office/officeart/2005/8/layout/cycle5"/>
    <dgm:cxn modelId="{69A1E7B9-9936-4234-A3F6-6A158AA60F21}" type="presOf" srcId="{BBC3CA81-85FE-4895-BE54-C0EBE969FA5C}" destId="{5A6A7B94-7B45-48C7-AD8E-5CE8F56C9DE2}" srcOrd="0" destOrd="0" presId="urn:microsoft.com/office/officeart/2005/8/layout/cycle5"/>
    <dgm:cxn modelId="{C6B23620-AD5F-4181-AEA1-E13C43B2C802}" type="presOf" srcId="{5EA0385E-D242-40A8-85DA-9A07F27FBE0F}" destId="{DDA8C2EE-D4C6-42B8-B5EB-DB7120C776AC}" srcOrd="0" destOrd="0" presId="urn:microsoft.com/office/officeart/2005/8/layout/cycle5"/>
    <dgm:cxn modelId="{6DE1C190-10D4-4BBB-AA34-5EF988A66E3D}" type="presOf" srcId="{A829ACA9-90AA-4C54-A16B-752129BDC4A6}" destId="{0B0C50D9-8B3E-4797-ADA1-5BBFFED5C941}" srcOrd="0" destOrd="0" presId="urn:microsoft.com/office/officeart/2005/8/layout/cycle5"/>
    <dgm:cxn modelId="{20E7B603-EA76-424F-AD2E-AF815658F1AA}" srcId="{5EA0385E-D242-40A8-85DA-9A07F27FBE0F}" destId="{3D6DC361-D99B-43DF-991A-868666C4A207}" srcOrd="4" destOrd="0" parTransId="{678BC63D-E583-4096-832A-6F5ED6732B9B}" sibTransId="{6A995489-8963-4024-9A91-7A718DEE1F79}"/>
    <dgm:cxn modelId="{4B30E57E-9FEC-48B6-B635-F75AFE05FDAB}" type="presOf" srcId="{C4D3F89B-DB3A-4A57-9548-DE25F255AE01}" destId="{A444A94A-7F08-4EF1-BA00-5BA3BCE346BB}" srcOrd="0" destOrd="0" presId="urn:microsoft.com/office/officeart/2005/8/layout/cycle5"/>
    <dgm:cxn modelId="{A95FAA52-7EA8-4715-9DD4-002CF160236B}" type="presOf" srcId="{3D6DC361-D99B-43DF-991A-868666C4A207}" destId="{4C7589EB-34B0-4322-9503-5BC7E7834475}" srcOrd="0" destOrd="0" presId="urn:microsoft.com/office/officeart/2005/8/layout/cycle5"/>
    <dgm:cxn modelId="{BE7CABB8-FCE5-4945-B539-B56BCE707386}" type="presParOf" srcId="{DDA8C2EE-D4C6-42B8-B5EB-DB7120C776AC}" destId="{0B0C50D9-8B3E-4797-ADA1-5BBFFED5C941}" srcOrd="0" destOrd="0" presId="urn:microsoft.com/office/officeart/2005/8/layout/cycle5"/>
    <dgm:cxn modelId="{3D99AD0A-BD6C-48A1-9E44-6F79F9F74249}" type="presParOf" srcId="{DDA8C2EE-D4C6-42B8-B5EB-DB7120C776AC}" destId="{0A7BEA19-5204-46E8-973B-67A2ABC2ED50}" srcOrd="1" destOrd="0" presId="urn:microsoft.com/office/officeart/2005/8/layout/cycle5"/>
    <dgm:cxn modelId="{2CBC3FA9-AF93-4B04-8312-4DAFA553B12E}" type="presParOf" srcId="{DDA8C2EE-D4C6-42B8-B5EB-DB7120C776AC}" destId="{5A6A7B94-7B45-48C7-AD8E-5CE8F56C9DE2}" srcOrd="2" destOrd="0" presId="urn:microsoft.com/office/officeart/2005/8/layout/cycle5"/>
    <dgm:cxn modelId="{06AF43DE-973B-4C5A-9CEA-D2A81B82D355}" type="presParOf" srcId="{DDA8C2EE-D4C6-42B8-B5EB-DB7120C776AC}" destId="{7F95460A-B483-4CC9-A9F6-A1E9B9E5E99F}" srcOrd="3" destOrd="0" presId="urn:microsoft.com/office/officeart/2005/8/layout/cycle5"/>
    <dgm:cxn modelId="{35EC8E3B-9173-40C6-9A30-24B35382DF8E}" type="presParOf" srcId="{DDA8C2EE-D4C6-42B8-B5EB-DB7120C776AC}" destId="{D3F7164C-8A38-48FD-95C1-5BC123AF4550}" srcOrd="4" destOrd="0" presId="urn:microsoft.com/office/officeart/2005/8/layout/cycle5"/>
    <dgm:cxn modelId="{A4BDA6FA-A0D7-4B4B-8A5B-73FBA6D93FCB}" type="presParOf" srcId="{DDA8C2EE-D4C6-42B8-B5EB-DB7120C776AC}" destId="{517319FE-ACBA-4253-A80C-02D4515D0A6D}" srcOrd="5" destOrd="0" presId="urn:microsoft.com/office/officeart/2005/8/layout/cycle5"/>
    <dgm:cxn modelId="{4FAB8FA1-B9AF-44D9-807F-244D885FB23D}" type="presParOf" srcId="{DDA8C2EE-D4C6-42B8-B5EB-DB7120C776AC}" destId="{A444A94A-7F08-4EF1-BA00-5BA3BCE346BB}" srcOrd="6" destOrd="0" presId="urn:microsoft.com/office/officeart/2005/8/layout/cycle5"/>
    <dgm:cxn modelId="{09415B55-DC00-47F5-B772-7B0938731D58}" type="presParOf" srcId="{DDA8C2EE-D4C6-42B8-B5EB-DB7120C776AC}" destId="{8BAAB484-AEA0-4EA8-919F-1252D34C9CA4}" srcOrd="7" destOrd="0" presId="urn:microsoft.com/office/officeart/2005/8/layout/cycle5"/>
    <dgm:cxn modelId="{B076CF5B-40D1-4A71-BACA-487DB9C29E0B}" type="presParOf" srcId="{DDA8C2EE-D4C6-42B8-B5EB-DB7120C776AC}" destId="{4C4BF952-0E70-498A-BE2A-4F90F1ABAB3D}" srcOrd="8" destOrd="0" presId="urn:microsoft.com/office/officeart/2005/8/layout/cycle5"/>
    <dgm:cxn modelId="{92535E30-C6F5-4BEA-A376-12CBD0ECF418}" type="presParOf" srcId="{DDA8C2EE-D4C6-42B8-B5EB-DB7120C776AC}" destId="{E88C3219-A9EE-4E8E-989E-5CE66032567E}" srcOrd="9" destOrd="0" presId="urn:microsoft.com/office/officeart/2005/8/layout/cycle5"/>
    <dgm:cxn modelId="{AA9892B5-E2E5-4E93-94B3-85FB7BC105E1}" type="presParOf" srcId="{DDA8C2EE-D4C6-42B8-B5EB-DB7120C776AC}" destId="{0C367775-7251-41C7-9DED-EA20B88821A2}" srcOrd="10" destOrd="0" presId="urn:microsoft.com/office/officeart/2005/8/layout/cycle5"/>
    <dgm:cxn modelId="{69D76ABE-5DE8-412B-9CC5-F7B77A33A950}" type="presParOf" srcId="{DDA8C2EE-D4C6-42B8-B5EB-DB7120C776AC}" destId="{B3CC790C-AE09-4247-8F3E-42965C1CA7D6}" srcOrd="11" destOrd="0" presId="urn:microsoft.com/office/officeart/2005/8/layout/cycle5"/>
    <dgm:cxn modelId="{F2C48E71-9563-4D9A-8011-BA570DA7D611}" type="presParOf" srcId="{DDA8C2EE-D4C6-42B8-B5EB-DB7120C776AC}" destId="{4C7589EB-34B0-4322-9503-5BC7E7834475}" srcOrd="12" destOrd="0" presId="urn:microsoft.com/office/officeart/2005/8/layout/cycle5"/>
    <dgm:cxn modelId="{7254228C-85F0-4F52-8C1F-9675014538F5}" type="presParOf" srcId="{DDA8C2EE-D4C6-42B8-B5EB-DB7120C776AC}" destId="{5F2E1CCA-F780-4447-95DF-7BA92059BEC9}" srcOrd="13" destOrd="0" presId="urn:microsoft.com/office/officeart/2005/8/layout/cycle5"/>
    <dgm:cxn modelId="{6496A447-2EA1-4DDB-96AC-2F7D023BC966}" type="presParOf" srcId="{DDA8C2EE-D4C6-42B8-B5EB-DB7120C776AC}" destId="{0E3A150B-13C1-4B84-BBAC-CE4216679FCA}" srcOrd="14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5A445-D17F-44AC-A588-D3C3C79C635C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9B007-45E1-414E-B850-3D1B92E64C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9B007-45E1-414E-B850-3D1B92E64CE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9B007-45E1-414E-B850-3D1B92E64CE4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246D-B2C9-48EB-B9EF-7AAEF71C87C2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709-27CB-4B71-8877-4B0B8E39F2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246D-B2C9-48EB-B9EF-7AAEF71C87C2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709-27CB-4B71-8877-4B0B8E39F2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246D-B2C9-48EB-B9EF-7AAEF71C87C2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709-27CB-4B71-8877-4B0B8E39F2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246D-B2C9-48EB-B9EF-7AAEF71C87C2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709-27CB-4B71-8877-4B0B8E39F2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246D-B2C9-48EB-B9EF-7AAEF71C87C2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709-27CB-4B71-8877-4B0B8E39F2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246D-B2C9-48EB-B9EF-7AAEF71C87C2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709-27CB-4B71-8877-4B0B8E39F2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246D-B2C9-48EB-B9EF-7AAEF71C87C2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709-27CB-4B71-8877-4B0B8E39F2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246D-B2C9-48EB-B9EF-7AAEF71C87C2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709-27CB-4B71-8877-4B0B8E39F2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246D-B2C9-48EB-B9EF-7AAEF71C87C2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709-27CB-4B71-8877-4B0B8E39F2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246D-B2C9-48EB-B9EF-7AAEF71C87C2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709-27CB-4B71-8877-4B0B8E39F2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246D-B2C9-48EB-B9EF-7AAEF71C87C2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B6859709-27CB-4B71-8877-4B0B8E39F2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CF246D-B2C9-48EB-B9EF-7AAEF71C87C2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859709-27CB-4B71-8877-4B0B8E39F25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RdHv5mTT9z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TRITON</a:t>
            </a:r>
            <a:endParaRPr lang="fr-FR" dirty="0">
              <a:solidFill>
                <a:srgbClr val="00B0F0"/>
              </a:solidFill>
            </a:endParaRPr>
          </a:p>
        </p:txBody>
      </p:sp>
      <p:pic>
        <p:nvPicPr>
          <p:cNvPr id="4" name="Espace réservé du contenu 3" descr="c-MS-_ABC0991---Triton-alpestre-male--Ichthyosaura-alpest.JPG"/>
          <p:cNvPicPr>
            <a:picLocks noGrp="1" noChangeAspect="1"/>
          </p:cNvPicPr>
          <p:nvPr>
            <p:ph idx="1"/>
          </p:nvPr>
        </p:nvPicPr>
        <p:blipFill>
          <a:blip r:embed="rId3"/>
          <a:srcRect b="15036"/>
          <a:stretch>
            <a:fillRect/>
          </a:stretch>
        </p:blipFill>
        <p:spPr>
          <a:xfrm>
            <a:off x="214283" y="1714488"/>
            <a:ext cx="8590608" cy="4857784"/>
          </a:xfrm>
          <a:ln>
            <a:solidFill>
              <a:srgbClr val="00B0F0"/>
            </a:solidFill>
          </a:ln>
        </p:spPr>
      </p:pic>
    </p:spTree>
  </p:cSld>
  <p:clrMapOvr>
    <a:masterClrMapping/>
  </p:clrMapOvr>
  <p:transition advTm="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CARTE D’IDENTITER DU TRITON PALME</a:t>
            </a:r>
            <a:endParaRPr lang="fr-FR" dirty="0">
              <a:solidFill>
                <a:srgbClr val="00B0F0"/>
              </a:solidFill>
            </a:endParaRPr>
          </a:p>
        </p:txBody>
      </p:sp>
      <p:pic>
        <p:nvPicPr>
          <p:cNvPr id="4" name="Espace réservé du contenu 3" descr="triton_palme_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714488"/>
            <a:ext cx="4572000" cy="3429000"/>
          </a:xfrm>
        </p:spPr>
      </p:pic>
      <p:cxnSp>
        <p:nvCxnSpPr>
          <p:cNvPr id="7" name="Connecteur droit avec flèche 6"/>
          <p:cNvCxnSpPr>
            <a:stCxn id="4" idx="3"/>
          </p:cNvCxnSpPr>
          <p:nvPr/>
        </p:nvCxnSpPr>
        <p:spPr>
          <a:xfrm flipH="1">
            <a:off x="2285984" y="3428989"/>
            <a:ext cx="2571736" cy="1143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à coins arrondis 8"/>
          <p:cNvSpPr/>
          <p:nvPr/>
        </p:nvSpPr>
        <p:spPr>
          <a:xfrm rot="4189278">
            <a:off x="5567895" y="1751435"/>
            <a:ext cx="2184364" cy="2580939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la palme du triton palmé.</a:t>
            </a:r>
            <a:endParaRPr lang="fr-FR" dirty="0"/>
          </a:p>
        </p:txBody>
      </p:sp>
      <p:cxnSp>
        <p:nvCxnSpPr>
          <p:cNvPr id="11" name="Connecteur droit avec flèche 10"/>
          <p:cNvCxnSpPr>
            <a:stCxn id="4" idx="2"/>
          </p:cNvCxnSpPr>
          <p:nvPr/>
        </p:nvCxnSpPr>
        <p:spPr>
          <a:xfrm rot="5400000" flipH="1">
            <a:off x="964385" y="3536153"/>
            <a:ext cx="2285992" cy="9286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Étoile à 5 branches 11"/>
          <p:cNvSpPr/>
          <p:nvPr/>
        </p:nvSpPr>
        <p:spPr>
          <a:xfrm>
            <a:off x="714349" y="4857760"/>
            <a:ext cx="3857652" cy="2000240"/>
          </a:xfrm>
          <a:prstGeom prst="star5">
            <a:avLst>
              <a:gd name="adj" fmla="val 46212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le triton palmé ne dépasse pas les 9 cm </a:t>
            </a:r>
            <a:endParaRPr lang="fr-FR" dirty="0"/>
          </a:p>
        </p:txBody>
      </p:sp>
      <p:sp>
        <p:nvSpPr>
          <p:cNvPr id="13" name="Double flèche verticale 12"/>
          <p:cNvSpPr/>
          <p:nvPr/>
        </p:nvSpPr>
        <p:spPr>
          <a:xfrm rot="18518321">
            <a:off x="793718" y="1279354"/>
            <a:ext cx="1249487" cy="2633127"/>
          </a:xfrm>
          <a:prstGeom prst="upDownArrow">
            <a:avLst>
              <a:gd name="adj1" fmla="val 0"/>
              <a:gd name="adj2" fmla="val 784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xplosion 2 13"/>
          <p:cNvSpPr/>
          <p:nvPr/>
        </p:nvSpPr>
        <p:spPr>
          <a:xfrm>
            <a:off x="5286381" y="4429132"/>
            <a:ext cx="3000396" cy="242886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il sont tous une couleur </a:t>
            </a:r>
            <a:r>
              <a:rPr lang="fr-FR" dirty="0" err="1" smtClean="0"/>
              <a:t>diferente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 rot="10800000">
            <a:off x="3143240" y="2571744"/>
            <a:ext cx="2857520" cy="25003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11111111111111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26" name="AutoShape 2" descr="http://www.google.fr/url?source=imglanding&amp;ct=img&amp;q=http://upload.wikimedia.org/wikipedia/commons/6/6b/Uhandre_goimenditarra.jpg&amp;sa=X&amp;ei=kRjQUrSLGaGy0AXF14GgAw&amp;ved=0CAkQ8wc4DA&amp;usg=AFQjCNEpUP3zG4DslyBGTFjXkiAMDaEQEQ"/>
          <p:cNvSpPr>
            <a:spLocks noChangeAspect="1" noChangeArrowheads="1"/>
          </p:cNvSpPr>
          <p:nvPr/>
        </p:nvSpPr>
        <p:spPr bwMode="auto">
          <a:xfrm>
            <a:off x="63500" y="-136525"/>
            <a:ext cx="7726363" cy="5051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Cycles de  vie du Triton Palmé</a:t>
            </a:r>
            <a:endParaRPr lang="fr-FR" dirty="0">
              <a:solidFill>
                <a:srgbClr val="00B0F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63" y="1571626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qui mange qui ?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14908"/>
          </a:xfrm>
        </p:spPr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LE TRITON PALME SE NOURIT </a:t>
            </a:r>
            <a:r>
              <a:rPr lang="fr-FR" dirty="0" smtClean="0">
                <a:solidFill>
                  <a:srgbClr val="00B0F0"/>
                </a:solidFill>
              </a:rPr>
              <a:t>D’INVERTEBRE:LE </a:t>
            </a:r>
            <a:r>
              <a:rPr lang="fr-FR" dirty="0" smtClean="0">
                <a:solidFill>
                  <a:srgbClr val="00B0F0"/>
                </a:solidFill>
              </a:rPr>
              <a:t>CANARD ET LE HERON SONT LES PREDATEUR DU TRITON PALME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Espace réservé du contenu 3" descr="url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2976" y="1500175"/>
            <a:ext cx="6590747" cy="4389437"/>
          </a:xfrm>
        </p:spPr>
      </p:pic>
      <p:sp>
        <p:nvSpPr>
          <p:cNvPr id="5" name="Bouton d'action : Suivant 4">
            <a:hlinkClick r:id="rId4" highlightClick="1"/>
          </p:cNvPr>
          <p:cNvSpPr/>
          <p:nvPr/>
        </p:nvSpPr>
        <p:spPr>
          <a:xfrm>
            <a:off x="1142976" y="4071942"/>
            <a:ext cx="1928827" cy="18573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285986" y="250030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</TotalTime>
  <Words>65</Words>
  <Application>Microsoft Office PowerPoint</Application>
  <PresentationFormat>Affichage à l'écran (4:3)</PresentationFormat>
  <Paragraphs>17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TRITON</vt:lpstr>
      <vt:lpstr>CARTE D’IDENTITER DU TRITON PALME</vt:lpstr>
      <vt:lpstr>11111111111111</vt:lpstr>
      <vt:lpstr>Cycles de  vie du Triton Palmé</vt:lpstr>
      <vt:lpstr>qui mange qui ?</vt:lpstr>
      <vt:lpstr> </vt:lpstr>
    </vt:vector>
  </TitlesOfParts>
  <Company>CONSEIL GENERAL DE L ' ESSONNE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Triton palmé </dc:title>
  <dc:creator>maggiorl</dc:creator>
  <cp:lastModifiedBy>maggiorl</cp:lastModifiedBy>
  <cp:revision>24</cp:revision>
  <dcterms:created xsi:type="dcterms:W3CDTF">2013-12-06T14:46:57Z</dcterms:created>
  <dcterms:modified xsi:type="dcterms:W3CDTF">2014-01-10T15:59:54Z</dcterms:modified>
</cp:coreProperties>
</file>