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88" d="100"/>
          <a:sy n="88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A95F2-6680-4D8A-B788-D4A0CFF098B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FBD7C-18FF-45DD-8F5D-193A647730E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4AF39-EA6C-4B0F-B4EA-B5CB567384A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743F21-8C4B-4C00-8E1F-069ED969F8D6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37358D-1CEC-4319-88B9-B419CB6A4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</a:t>
            </a:r>
            <a:r>
              <a:rPr lang="fr-FR" dirty="0" smtClean="0"/>
              <a:t>arbres du parc chantemerle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4714884"/>
            <a:ext cx="8072494" cy="2000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Paul,Inès,Risha,Zoé EP,Théo</a:t>
            </a:r>
          </a:p>
        </p:txBody>
      </p:sp>
    </p:spTree>
    <p:custDataLst>
      <p:tags r:id="rId1"/>
    </p:custDataLst>
  </p:cSld>
  <p:clrMapOvr>
    <a:masterClrMapping/>
  </p:clrMapOvr>
  <p:transition advTm="86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2786082" cy="796908"/>
          </a:xfrm>
        </p:spPr>
        <p:txBody>
          <a:bodyPr>
            <a:normAutofit/>
          </a:bodyPr>
          <a:lstStyle/>
          <a:p>
            <a:r>
              <a:rPr lang="fr-FR" dirty="0" smtClean="0"/>
              <a:t>Le frêne</a:t>
            </a:r>
            <a:endParaRPr lang="fr-FR" dirty="0"/>
          </a:p>
        </p:txBody>
      </p:sp>
      <p:pic>
        <p:nvPicPr>
          <p:cNvPr id="4098" name="Picture 2" descr="I:\public\Pole sciences\PARC CHANTEMERLE\Frêne\Feuille frên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357298"/>
            <a:ext cx="2857520" cy="2857520"/>
          </a:xfrm>
          <a:prstGeom prst="rect">
            <a:avLst/>
          </a:prstGeom>
          <a:noFill/>
        </p:spPr>
      </p:pic>
      <p:pic>
        <p:nvPicPr>
          <p:cNvPr id="4099" name="Picture 3" descr="I:\public\Pole sciences\PARC CHANTEMERLE\Frêne\Frêne 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3071802" cy="4095736"/>
          </a:xfrm>
          <a:prstGeom prst="rect">
            <a:avLst/>
          </a:prstGeom>
          <a:noFill/>
        </p:spPr>
      </p:pic>
      <p:pic>
        <p:nvPicPr>
          <p:cNvPr id="4100" name="Picture 4" descr="I:\public\Pole sciences\PARC CHANTEMERLE\Frêne\fre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357298"/>
            <a:ext cx="2857520" cy="4274896"/>
          </a:xfrm>
          <a:prstGeom prst="rect">
            <a:avLst/>
          </a:prstGeom>
          <a:noFill/>
        </p:spPr>
      </p:pic>
      <p:sp>
        <p:nvSpPr>
          <p:cNvPr id="6" name="Flèche gauche 5">
            <a:hlinkClick r:id="rId6" action="ppaction://hlinksldjump"/>
          </p:cNvPr>
          <p:cNvSpPr/>
          <p:nvPr/>
        </p:nvSpPr>
        <p:spPr>
          <a:xfrm>
            <a:off x="214282" y="6286520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6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I:\public\Pole sciences\PARC CHANTEMERLE\parc_chantemer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143932" cy="478634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86492" y="2967335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1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116" y="3929066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2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4744" y="2643182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3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4810" y="378619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 action="ppaction://hlinksldjump"/>
              </a:rPr>
              <a:t>4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3438" y="3500438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 action="ppaction://hlinksldjump"/>
              </a:rPr>
              <a:t>5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72132" y="2928934"/>
            <a:ext cx="1428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 action="ppaction://hlinksldjump"/>
              </a:rPr>
              <a:t>6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3702" y="4143380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0" action="ppaction://hlinksldjump"/>
              </a:rPr>
              <a:t>7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0694" y="3643314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1" action="ppaction://hlinksldjump"/>
              </a:rPr>
              <a:t>8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Flèche gauche 16">
            <a:hlinkClick r:id="rId12" action="ppaction://hlinksldjump"/>
          </p:cNvPr>
          <p:cNvSpPr/>
          <p:nvPr/>
        </p:nvSpPr>
        <p:spPr>
          <a:xfrm>
            <a:off x="142844" y="6286520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140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188913"/>
            <a:ext cx="3416300" cy="622300"/>
          </a:xfrm>
        </p:spPr>
        <p:txBody>
          <a:bodyPr/>
          <a:lstStyle/>
          <a:p>
            <a:r>
              <a:rPr lang="fr-FR" smtClean="0"/>
              <a:t>Le Ginkgo</a:t>
            </a:r>
          </a:p>
        </p:txBody>
      </p:sp>
      <p:pic>
        <p:nvPicPr>
          <p:cNvPr id="2052" name="Picture 4" descr="Ginkgo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2517775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euille de Ginkgo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400" y="981075"/>
            <a:ext cx="3022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gink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628775"/>
            <a:ext cx="2643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gauche 5">
            <a:hlinkClick r:id="rId6" action="ppaction://hlinksldjump"/>
          </p:cNvPr>
          <p:cNvSpPr/>
          <p:nvPr/>
        </p:nvSpPr>
        <p:spPr>
          <a:xfrm>
            <a:off x="214282" y="6286520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8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1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00364" y="142852"/>
            <a:ext cx="2314575" cy="5762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mtClean="0"/>
              <a:t>Marronnier</a:t>
            </a:r>
          </a:p>
        </p:txBody>
      </p:sp>
      <p:pic>
        <p:nvPicPr>
          <p:cNvPr id="3076" name="Picture 4" descr="Marronnier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269875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1050" y="1357313"/>
            <a:ext cx="32829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2143125"/>
            <a:ext cx="2874962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gauche 5">
            <a:hlinkClick r:id="rId6" action="ppaction://hlinksldjump"/>
          </p:cNvPr>
          <p:cNvSpPr/>
          <p:nvPr/>
        </p:nvSpPr>
        <p:spPr>
          <a:xfrm>
            <a:off x="214282" y="6286520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8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333375"/>
            <a:ext cx="1871663" cy="64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smtClean="0"/>
              <a:t>Platane</a:t>
            </a:r>
          </a:p>
        </p:txBody>
      </p:sp>
      <p:pic>
        <p:nvPicPr>
          <p:cNvPr id="4100" name="Picture 4" descr="Platane arbre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31305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Plata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205038"/>
            <a:ext cx="29067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Feuille de Plata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341438"/>
            <a:ext cx="29892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gauche 5">
            <a:hlinkClick r:id="rId6" action="ppaction://hlinksldjump"/>
          </p:cNvPr>
          <p:cNvSpPr/>
          <p:nvPr/>
        </p:nvSpPr>
        <p:spPr>
          <a:xfrm>
            <a:off x="214282" y="6286520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10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099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348038" y="188913"/>
            <a:ext cx="1738312" cy="676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smtClean="0"/>
              <a:t>Séquoia</a:t>
            </a:r>
          </a:p>
        </p:txBody>
      </p:sp>
      <p:pic>
        <p:nvPicPr>
          <p:cNvPr id="6148" name="Picture 4" descr="Sequoia arb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1341438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Sequo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781300"/>
            <a:ext cx="2540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Feuille de Sequo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268413"/>
            <a:ext cx="3168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gauche 5">
            <a:hlinkClick r:id="rId6" action="ppaction://hlinksldjump"/>
          </p:cNvPr>
          <p:cNvSpPr/>
          <p:nvPr/>
        </p:nvSpPr>
        <p:spPr>
          <a:xfrm>
            <a:off x="214282" y="6286520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9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7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5918" y="285728"/>
            <a:ext cx="4786346" cy="92867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Erle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86050" y="428604"/>
            <a:ext cx="2857520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Le catalpa</a:t>
            </a:r>
            <a:endParaRPr lang="fr-FR" dirty="0"/>
          </a:p>
        </p:txBody>
      </p:sp>
      <p:pic>
        <p:nvPicPr>
          <p:cNvPr id="1026" name="Picture 2" descr="K:\Docs\Catalpa phot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26860720" y="-32432876"/>
            <a:ext cx="3339726" cy="4452968"/>
          </a:xfrm>
          <a:prstGeom prst="rect">
            <a:avLst/>
          </a:prstGeom>
          <a:noFill/>
        </p:spPr>
      </p:pic>
      <p:pic>
        <p:nvPicPr>
          <p:cNvPr id="1027" name="Picture 3" descr="K:\Docs\Catalpa 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4488"/>
            <a:ext cx="2700000" cy="3600000"/>
          </a:xfrm>
          <a:prstGeom prst="rect">
            <a:avLst/>
          </a:prstGeom>
          <a:noFill/>
        </p:spPr>
      </p:pic>
      <p:pic>
        <p:nvPicPr>
          <p:cNvPr id="1028" name="Picture 4" descr="I:\public\Pole sciences\PARC CHANTEMERLE\Catalpa\catalp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571612"/>
            <a:ext cx="3017739" cy="3742876"/>
          </a:xfrm>
          <a:prstGeom prst="rect">
            <a:avLst/>
          </a:prstGeom>
          <a:noFill/>
        </p:spPr>
      </p:pic>
      <p:pic>
        <p:nvPicPr>
          <p:cNvPr id="1029" name="Picture 5" descr="I:\public\Pole sciences\PARC CHANTEMERLE\Catalpa\Catalpa_feuil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643050"/>
            <a:ext cx="3143272" cy="2428892"/>
          </a:xfrm>
          <a:prstGeom prst="rect">
            <a:avLst/>
          </a:prstGeom>
          <a:noFill/>
        </p:spPr>
      </p:pic>
      <p:sp>
        <p:nvSpPr>
          <p:cNvPr id="8" name="Flèche gauche 7">
            <a:hlinkClick r:id="rId8" action="ppaction://hlinksldjump"/>
          </p:cNvPr>
          <p:cNvSpPr/>
          <p:nvPr/>
        </p:nvSpPr>
        <p:spPr>
          <a:xfrm>
            <a:off x="214282" y="6286520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7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0430" y="428604"/>
            <a:ext cx="2857520" cy="785818"/>
          </a:xfrm>
        </p:spPr>
        <p:txBody>
          <a:bodyPr>
            <a:normAutofit/>
          </a:bodyPr>
          <a:lstStyle/>
          <a:p>
            <a:r>
              <a:rPr lang="fr-FR" dirty="0" smtClean="0"/>
              <a:t>Le cèdre</a:t>
            </a:r>
            <a:endParaRPr lang="fr-FR" dirty="0"/>
          </a:p>
        </p:txBody>
      </p:sp>
      <p:pic>
        <p:nvPicPr>
          <p:cNvPr id="2050" name="Picture 2" descr="I:\public\Pole sciences\PARC CHANTEMERLE\Cèdre\Cèdre pho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3268288" cy="4357718"/>
          </a:xfrm>
          <a:prstGeom prst="rect">
            <a:avLst/>
          </a:prstGeom>
          <a:noFill/>
        </p:spPr>
      </p:pic>
      <p:pic>
        <p:nvPicPr>
          <p:cNvPr id="2051" name="Picture 3" descr="I:\public\Pole sciences\PARC CHANTEMERLE\Cèdre\cèd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428736"/>
            <a:ext cx="2714644" cy="4302879"/>
          </a:xfrm>
          <a:prstGeom prst="rect">
            <a:avLst/>
          </a:prstGeom>
          <a:noFill/>
        </p:spPr>
      </p:pic>
      <p:pic>
        <p:nvPicPr>
          <p:cNvPr id="2052" name="Picture 4" descr="I:\public\Pole sciences\PARC CHANTEMERLE\Cèdre\feuille de cedre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071678"/>
            <a:ext cx="2895600" cy="3175000"/>
          </a:xfrm>
          <a:prstGeom prst="rect">
            <a:avLst/>
          </a:prstGeom>
          <a:noFill/>
        </p:spPr>
      </p:pic>
      <p:sp>
        <p:nvSpPr>
          <p:cNvPr id="6" name="Flèche gauche 5">
            <a:hlinkClick r:id="rId6" action="ppaction://hlinksldjump"/>
          </p:cNvPr>
          <p:cNvSpPr/>
          <p:nvPr/>
        </p:nvSpPr>
        <p:spPr>
          <a:xfrm>
            <a:off x="214282" y="6215082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9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2786082" cy="939784"/>
          </a:xfrm>
        </p:spPr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dirty="0"/>
              <a:t>é</a:t>
            </a:r>
            <a:r>
              <a:rPr lang="fr-FR" dirty="0" smtClean="0"/>
              <a:t>rable</a:t>
            </a:r>
            <a:endParaRPr lang="fr-FR" dirty="0"/>
          </a:p>
        </p:txBody>
      </p:sp>
      <p:pic>
        <p:nvPicPr>
          <p:cNvPr id="3074" name="Picture 2" descr="I:\public\Pole sciences\PARC CHANTEMERLE\Erable\Erable arb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3161131" cy="4214842"/>
          </a:xfrm>
          <a:prstGeom prst="rect">
            <a:avLst/>
          </a:prstGeom>
          <a:noFill/>
        </p:spPr>
      </p:pic>
      <p:pic>
        <p:nvPicPr>
          <p:cNvPr id="3076" name="Picture 4" descr="I:\public\Pole sciences\PARC CHANTEMERLE\Erable\Erable feuil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78000" y="-10858500"/>
            <a:ext cx="4800000" cy="3600000"/>
          </a:xfrm>
          <a:prstGeom prst="rect">
            <a:avLst/>
          </a:prstGeom>
          <a:noFill/>
        </p:spPr>
      </p:pic>
      <p:pic>
        <p:nvPicPr>
          <p:cNvPr id="3077" name="Picture 5" descr="I:\public\Pole sciences\PARC CHANTEMERLE\Erable\Erable feuil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7" y="2143116"/>
            <a:ext cx="3048021" cy="2286016"/>
          </a:xfrm>
          <a:prstGeom prst="rect">
            <a:avLst/>
          </a:prstGeom>
          <a:noFill/>
        </p:spPr>
      </p:pic>
      <p:pic>
        <p:nvPicPr>
          <p:cNvPr id="3078" name="Picture 6" descr="I:\public\Pole sciences\PARC CHANTEMERLE\Erable\Erab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357298"/>
            <a:ext cx="2879041" cy="3643338"/>
          </a:xfrm>
          <a:prstGeom prst="rect">
            <a:avLst/>
          </a:prstGeom>
          <a:noFill/>
        </p:spPr>
      </p:pic>
      <p:sp>
        <p:nvSpPr>
          <p:cNvPr id="7" name="Flèche gauche 6">
            <a:hlinkClick r:id="rId7" action="ppaction://hlinksldjump"/>
          </p:cNvPr>
          <p:cNvSpPr/>
          <p:nvPr/>
        </p:nvSpPr>
        <p:spPr>
          <a:xfrm>
            <a:off x="214282" y="6143644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8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9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1.1|0.9|1.1|1.2|1.1|1|1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2|0.9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|0.8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1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|1.1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1|0.9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1.1|0.9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0.7|1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30</Words>
  <Application>Microsoft Office PowerPoint</Application>
  <PresentationFormat>Affichage à l'écran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Apex</vt:lpstr>
      <vt:lpstr>Les arbres du parc chantemerle</vt:lpstr>
      <vt:lpstr> </vt:lpstr>
      <vt:lpstr>Diapositive 3</vt:lpstr>
      <vt:lpstr>Diapositive 4</vt:lpstr>
      <vt:lpstr>Diapositive 5</vt:lpstr>
      <vt:lpstr>Diapositive 6</vt:lpstr>
      <vt:lpstr>Erle        </vt:lpstr>
      <vt:lpstr>Le cèdre</vt:lpstr>
      <vt:lpstr>L’érable</vt:lpstr>
      <vt:lpstr>Le frêne</vt:lpstr>
    </vt:vector>
  </TitlesOfParts>
  <Company>CONSEIL GENERAL DE L ' ESSONNE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 </dc:title>
  <dc:creator>lorriert</dc:creator>
  <cp:lastModifiedBy>edon-pez</cp:lastModifiedBy>
  <cp:revision>18</cp:revision>
  <dcterms:created xsi:type="dcterms:W3CDTF">2012-10-19T13:43:09Z</dcterms:created>
  <dcterms:modified xsi:type="dcterms:W3CDTF">2012-10-26T14:58:24Z</dcterms:modified>
</cp:coreProperties>
</file>