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4093-E6DA-4014-BF64-E95CEA6674A3}" type="datetimeFigureOut">
              <a:rPr lang="fr-FR" smtClean="0"/>
              <a:pPr/>
              <a:t>14/11/2014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2D90-60CB-4986-A1DF-29DFBA9352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4093-E6DA-4014-BF64-E95CEA6674A3}" type="datetimeFigureOut">
              <a:rPr lang="fr-FR" smtClean="0"/>
              <a:pPr/>
              <a:t>14/11/2014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2D90-60CB-4986-A1DF-29DFBA9352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4093-E6DA-4014-BF64-E95CEA6674A3}" type="datetimeFigureOut">
              <a:rPr lang="fr-FR" smtClean="0"/>
              <a:pPr/>
              <a:t>14/11/2014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2D90-60CB-4986-A1DF-29DFBA9352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4093-E6DA-4014-BF64-E95CEA6674A3}" type="datetimeFigureOut">
              <a:rPr lang="fr-FR" smtClean="0"/>
              <a:pPr/>
              <a:t>14/11/2014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2D90-60CB-4986-A1DF-29DFBA9352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4093-E6DA-4014-BF64-E95CEA6674A3}" type="datetimeFigureOut">
              <a:rPr lang="fr-FR" smtClean="0"/>
              <a:pPr/>
              <a:t>14/11/2014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2D90-60CB-4986-A1DF-29DFBA9352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4093-E6DA-4014-BF64-E95CEA6674A3}" type="datetimeFigureOut">
              <a:rPr lang="fr-FR" smtClean="0"/>
              <a:pPr/>
              <a:t>14/11/2014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2D90-60CB-4986-A1DF-29DFBA9352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4093-E6DA-4014-BF64-E95CEA6674A3}" type="datetimeFigureOut">
              <a:rPr lang="fr-FR" smtClean="0"/>
              <a:pPr/>
              <a:t>14/11/2014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2D90-60CB-4986-A1DF-29DFBA9352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4093-E6DA-4014-BF64-E95CEA6674A3}" type="datetimeFigureOut">
              <a:rPr lang="fr-FR" smtClean="0"/>
              <a:pPr/>
              <a:t>14/11/2014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9A2D90-60CB-4986-A1DF-29DFBA93524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4093-E6DA-4014-BF64-E95CEA6674A3}" type="datetimeFigureOut">
              <a:rPr lang="fr-FR" smtClean="0"/>
              <a:pPr/>
              <a:t>14/11/2014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2D90-60CB-4986-A1DF-29DFBA9352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4093-E6DA-4014-BF64-E95CEA6674A3}" type="datetimeFigureOut">
              <a:rPr lang="fr-FR" smtClean="0"/>
              <a:pPr/>
              <a:t>14/11/2014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99A2D90-60CB-4986-A1DF-29DFBA9352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69A4093-E6DA-4014-BF64-E95CEA6674A3}" type="datetimeFigureOut">
              <a:rPr lang="fr-FR" smtClean="0"/>
              <a:pPr/>
              <a:t>14/11/2014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2D90-60CB-4986-A1DF-29DFBA9352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69A4093-E6DA-4014-BF64-E95CEA6674A3}" type="datetimeFigureOut">
              <a:rPr lang="fr-FR" smtClean="0"/>
              <a:pPr/>
              <a:t>14/11/2014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99A2D90-60CB-4986-A1DF-29DFBA9352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7.xml"/><Relationship Id="rId7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5400" dirty="0" smtClean="0"/>
              <a:t>Le parc de la Nacelle</a:t>
            </a:r>
            <a:endParaRPr lang="fr-FR" sz="5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b="1" dirty="0" smtClean="0"/>
              <a:t>De Lilith et Ambre </a:t>
            </a:r>
          </a:p>
          <a:p>
            <a:endParaRPr lang="fr-FR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71604" y="1285860"/>
            <a:ext cx="64294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/>
              <a:t>Merci d’avoir regarder le diaporama.</a:t>
            </a:r>
            <a:endParaRPr lang="fr-FR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1143000"/>
          </a:xfrm>
        </p:spPr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pic>
        <p:nvPicPr>
          <p:cNvPr id="1026" name="Picture 2" descr="I:\public\Pole sciences\Parc NAcelle\Parc_la_nacel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2844" y="1428736"/>
            <a:ext cx="6429452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ZoneTexte 8"/>
          <p:cNvSpPr txBox="1"/>
          <p:nvPr/>
        </p:nvSpPr>
        <p:spPr>
          <a:xfrm>
            <a:off x="6643702" y="1357298"/>
            <a:ext cx="2500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hlinkClick r:id="rId3" action="ppaction://hlinksldjump"/>
              </a:rPr>
              <a:t>Le Bambou</a:t>
            </a:r>
            <a:endParaRPr lang="fr-FR" sz="2800" dirty="0"/>
          </a:p>
        </p:txBody>
      </p:sp>
      <p:sp>
        <p:nvSpPr>
          <p:cNvPr id="10" name="ZoneTexte 9"/>
          <p:cNvSpPr txBox="1"/>
          <p:nvPr/>
        </p:nvSpPr>
        <p:spPr>
          <a:xfrm>
            <a:off x="6643702" y="1928802"/>
            <a:ext cx="25002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hlinkClick r:id="rId4" action="ppaction://hlinksldjump"/>
              </a:rPr>
              <a:t>Le Aulne</a:t>
            </a:r>
            <a:endParaRPr lang="fr-FR" sz="2800" dirty="0" smtClean="0"/>
          </a:p>
          <a:p>
            <a:endParaRPr lang="fr-FR" sz="2800" dirty="0"/>
          </a:p>
        </p:txBody>
      </p:sp>
      <p:sp>
        <p:nvSpPr>
          <p:cNvPr id="11" name="ZoneTexte 10"/>
          <p:cNvSpPr txBox="1"/>
          <p:nvPr/>
        </p:nvSpPr>
        <p:spPr>
          <a:xfrm>
            <a:off x="6643702" y="2500306"/>
            <a:ext cx="25002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hlinkClick r:id="rId5" action="ppaction://hlinksldjump"/>
              </a:rPr>
              <a:t>L’Erable</a:t>
            </a:r>
            <a:endParaRPr lang="fr-FR" sz="2800" dirty="0" smtClean="0"/>
          </a:p>
          <a:p>
            <a:endParaRPr lang="fr-FR" sz="2800" dirty="0"/>
          </a:p>
        </p:txBody>
      </p:sp>
      <p:sp>
        <p:nvSpPr>
          <p:cNvPr id="12" name="ZoneTexte 11"/>
          <p:cNvSpPr txBox="1"/>
          <p:nvPr/>
        </p:nvSpPr>
        <p:spPr>
          <a:xfrm>
            <a:off x="6643702" y="3071810"/>
            <a:ext cx="25002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hlinkClick r:id="rId6" action="ppaction://hlinksldjump"/>
              </a:rPr>
              <a:t>Les Champignons</a:t>
            </a:r>
            <a:endParaRPr lang="fr-FR" sz="2800" dirty="0" smtClean="0"/>
          </a:p>
          <a:p>
            <a:endParaRPr lang="fr-FR" sz="2800" dirty="0"/>
          </a:p>
        </p:txBody>
      </p:sp>
      <p:sp>
        <p:nvSpPr>
          <p:cNvPr id="13" name="ZoneTexte 12"/>
          <p:cNvSpPr txBox="1"/>
          <p:nvPr/>
        </p:nvSpPr>
        <p:spPr>
          <a:xfrm>
            <a:off x="6643702" y="4143380"/>
            <a:ext cx="2500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hlinkClick r:id="rId7" action="ppaction://hlinksldjump"/>
              </a:rPr>
              <a:t>Le Peuplier</a:t>
            </a:r>
            <a:endParaRPr lang="fr-FR" sz="2800" dirty="0"/>
          </a:p>
        </p:txBody>
      </p:sp>
      <p:sp>
        <p:nvSpPr>
          <p:cNvPr id="14" name="ZoneTexte 13"/>
          <p:cNvSpPr txBox="1"/>
          <p:nvPr/>
        </p:nvSpPr>
        <p:spPr>
          <a:xfrm>
            <a:off x="6643702" y="4857760"/>
            <a:ext cx="25002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hlinkClick r:id="rId8" action="ppaction://hlinksldjump"/>
              </a:rPr>
              <a:t>Le saule pleureur</a:t>
            </a:r>
            <a:endParaRPr lang="fr-FR" sz="2800" dirty="0"/>
          </a:p>
        </p:txBody>
      </p:sp>
      <p:sp>
        <p:nvSpPr>
          <p:cNvPr id="15" name="ZoneTexte 14"/>
          <p:cNvSpPr txBox="1"/>
          <p:nvPr/>
        </p:nvSpPr>
        <p:spPr>
          <a:xfrm>
            <a:off x="6643702" y="5857892"/>
            <a:ext cx="25002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hlinkClick r:id="rId9" action="ppaction://hlinksldjump"/>
              </a:rPr>
              <a:t>Le héron du lac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Peuplier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Les feuilles du peuplier blanc sont de formes très variable, parfois presque rondes, parfois nettement lobées. De nombreux hybrides sont cultivés sous des noms divers: grisard, blanc de Hollande, franc-picard…</a:t>
            </a:r>
            <a:endParaRPr lang="fr-FR" sz="2400" dirty="0"/>
          </a:p>
        </p:txBody>
      </p:sp>
      <p:pic>
        <p:nvPicPr>
          <p:cNvPr id="2053" name="Picture 5" descr="I:\public\Pole sciences\Parc NAcelle\A5\20141017_1612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500438"/>
            <a:ext cx="4000496" cy="30003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4" name="Picture 6" descr="I:\public\Pole sciences\Parc NAcelle\A5\20141017_1612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54017"/>
            <a:ext cx="4214808" cy="31611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Aulne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Feuille a bord deux fois denté.</a:t>
            </a:r>
          </a:p>
          <a:p>
            <a:r>
              <a:rPr lang="fr-FR" dirty="0" smtClean="0"/>
              <a:t>Feuilles arrondies avec sommet sans pointe, souvent échancré.</a:t>
            </a:r>
          </a:p>
          <a:p>
            <a:r>
              <a:rPr lang="fr-FR" dirty="0" smtClean="0"/>
              <a:t>Jeunes feuilles légèrement collantes.</a:t>
            </a:r>
          </a:p>
          <a:p>
            <a:r>
              <a:rPr lang="fr-FR" dirty="0" smtClean="0"/>
              <a:t>En automne il ressemble à des pommes de pins.</a:t>
            </a:r>
          </a:p>
        </p:txBody>
      </p:sp>
      <p:pic>
        <p:nvPicPr>
          <p:cNvPr id="3074" name="Picture 2" descr="I:\public\Pole sciences\Parc NAcelle\A5\20141017_1644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4232653"/>
            <a:ext cx="3500462" cy="26253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L’Erable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Grandes feuille découpée en 5 à 7 lobes inégaux.</a:t>
            </a:r>
          </a:p>
          <a:p>
            <a:r>
              <a:rPr lang="fr-FR" dirty="0" smtClean="0"/>
              <a:t>Dents longues et pointues.</a:t>
            </a:r>
          </a:p>
          <a:p>
            <a:r>
              <a:rPr lang="fr-FR" dirty="0" smtClean="0"/>
              <a:t>Dépression arrondie.</a:t>
            </a:r>
            <a:endParaRPr lang="fr-FR" dirty="0"/>
          </a:p>
        </p:txBody>
      </p:sp>
      <p:pic>
        <p:nvPicPr>
          <p:cNvPr id="4098" name="Picture 2" descr="I:\public\Pole sciences\Parc NAcelle\A5\20141017_1632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357562"/>
            <a:ext cx="4238622" cy="31789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Saule pleureur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Feuille blanche, soyeuse sur les deux faces</a:t>
            </a:r>
          </a:p>
          <a:p>
            <a:r>
              <a:rPr lang="fr-FR" dirty="0" smtClean="0"/>
              <a:t>Le saule pleureur  est un arbre dont les rameaux pendent jusqu’à terre.</a:t>
            </a:r>
            <a:endParaRPr lang="fr-FR" dirty="0"/>
          </a:p>
        </p:txBody>
      </p:sp>
      <p:pic>
        <p:nvPicPr>
          <p:cNvPr id="5122" name="Picture 2" descr="I:\public\Pole sciences\Parc NAcelle\A5\20141017_161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7" y="3661148"/>
            <a:ext cx="4071966" cy="3053975"/>
          </a:xfrm>
          <a:prstGeom prst="round2DiagRect">
            <a:avLst>
              <a:gd name="adj1" fmla="val 16667"/>
              <a:gd name="adj2" fmla="val 2081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5000628" y="3429000"/>
            <a:ext cx="38576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Le saule pleureur  préfère  les espaces humides.</a:t>
            </a:r>
          </a:p>
          <a:p>
            <a:r>
              <a:rPr lang="fr-FR" sz="2800" u="sng" dirty="0" smtClean="0"/>
              <a:t>EXEMPLE</a:t>
            </a:r>
            <a:r>
              <a:rPr lang="fr-FR" sz="2800" dirty="0" smtClean="0"/>
              <a:t>: près d’une rivière, lacs… 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Bambou</a:t>
            </a:r>
            <a:endParaRPr lang="fr-FR" dirty="0"/>
          </a:p>
        </p:txBody>
      </p:sp>
      <p:pic>
        <p:nvPicPr>
          <p:cNvPr id="6146" name="Picture 2" descr="I:\public\Pole sciences\Parc NAcelle\A5\20141017_1632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1" y="1250142"/>
            <a:ext cx="4664616" cy="34984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ZoneTexte 6"/>
          <p:cNvSpPr txBox="1"/>
          <p:nvPr/>
        </p:nvSpPr>
        <p:spPr>
          <a:xfrm>
            <a:off x="1285852" y="5072074"/>
            <a:ext cx="5929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tige est un long cylindre.</a:t>
            </a:r>
          </a:p>
          <a:p>
            <a:r>
              <a:rPr lang="fr-FR" dirty="0" smtClean="0"/>
              <a:t>Les pandas adorent en manger.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7200" dirty="0" smtClean="0"/>
              <a:t>Les champignons</a:t>
            </a:r>
            <a:endParaRPr lang="fr-FR" sz="7200" dirty="0"/>
          </a:p>
        </p:txBody>
      </p:sp>
      <p:pic>
        <p:nvPicPr>
          <p:cNvPr id="7170" name="Picture 2" descr="I:\public\Pole sciences\Parc NAcelle\A5\20141017_1647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428736"/>
            <a:ext cx="6827333" cy="51205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 héron au lac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/>
          </a:p>
        </p:txBody>
      </p:sp>
      <p:pic>
        <p:nvPicPr>
          <p:cNvPr id="8195" name="Picture 3" descr="I:\public\Pole sciences\Parc NAcelle\A5\20141017_1658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7643866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chnique">
  <a:themeElements>
    <a:clrScheme name="Technique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que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qu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139</TotalTime>
  <Words>183</Words>
  <Application>Microsoft Office PowerPoint</Application>
  <PresentationFormat>Affichage à l'écran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Technique</vt:lpstr>
      <vt:lpstr>Le parc de la Nacelle</vt:lpstr>
      <vt:lpstr>PLAN</vt:lpstr>
      <vt:lpstr>Le Peuplier</vt:lpstr>
      <vt:lpstr>Le Aulne </vt:lpstr>
      <vt:lpstr>L’Erable</vt:lpstr>
      <vt:lpstr>Saule pleureur</vt:lpstr>
      <vt:lpstr>Bambou</vt:lpstr>
      <vt:lpstr>Les champignons</vt:lpstr>
      <vt:lpstr>Le héron au lac</vt:lpstr>
      <vt:lpstr>Diapositive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clemenca</dc:creator>
  <cp:lastModifiedBy>clemenca</cp:lastModifiedBy>
  <cp:revision>42</cp:revision>
  <dcterms:created xsi:type="dcterms:W3CDTF">2014-11-07T14:30:26Z</dcterms:created>
  <dcterms:modified xsi:type="dcterms:W3CDTF">2014-11-14T15:05:07Z</dcterms:modified>
</cp:coreProperties>
</file>