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eboulm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2" autoAdjust="0"/>
    <p:restoredTop sz="94654" autoAdjust="0"/>
  </p:normalViewPr>
  <p:slideViewPr>
    <p:cSldViewPr>
      <p:cViewPr>
        <p:scale>
          <a:sx n="75" d="100"/>
          <a:sy n="75" d="100"/>
        </p:scale>
        <p:origin x="-456" y="-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D73D7A-60A6-40BF-9FB5-6B7A7F2690E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4BCD4DB-7DB7-4F4D-8546-AA94DA950F1A}">
      <dgm:prSet phldrT="[Texte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fr-FR" dirty="0" smtClean="0"/>
            <a:t>  </a:t>
          </a:r>
          <a:endParaRPr lang="fr-FR" dirty="0"/>
        </a:p>
      </dgm:t>
    </dgm:pt>
    <dgm:pt modelId="{F80BB6A8-EBAB-46A3-975C-E4471155D975}" type="parTrans" cxnId="{EE38E1DD-1BE9-4133-A584-3AD16B01414D}">
      <dgm:prSet/>
      <dgm:spPr/>
      <dgm:t>
        <a:bodyPr/>
        <a:lstStyle/>
        <a:p>
          <a:endParaRPr lang="fr-FR"/>
        </a:p>
      </dgm:t>
    </dgm:pt>
    <dgm:pt modelId="{0FF19D14-E0E9-4409-AF99-8BC69AD88062}" type="sibTrans" cxnId="{EE38E1DD-1BE9-4133-A584-3AD16B01414D}">
      <dgm:prSet/>
      <dgm:spPr/>
      <dgm:t>
        <a:bodyPr/>
        <a:lstStyle/>
        <a:p>
          <a:endParaRPr lang="fr-FR"/>
        </a:p>
      </dgm:t>
    </dgm:pt>
    <dgm:pt modelId="{CD75C907-F924-46FB-BAC7-505D8EE0C6E3}">
      <dgm:prSet phldrT="[Texte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fr-FR" dirty="0" smtClean="0"/>
            <a:t> </a:t>
          </a:r>
          <a:endParaRPr lang="fr-FR" dirty="0"/>
        </a:p>
      </dgm:t>
    </dgm:pt>
    <dgm:pt modelId="{DE956B19-C047-49D7-A17E-471EFB987E98}" type="parTrans" cxnId="{5800A6C4-C96F-4631-A3CB-E6BE02B186C0}">
      <dgm:prSet/>
      <dgm:spPr/>
      <dgm:t>
        <a:bodyPr/>
        <a:lstStyle/>
        <a:p>
          <a:endParaRPr lang="fr-FR"/>
        </a:p>
      </dgm:t>
    </dgm:pt>
    <dgm:pt modelId="{1487E730-F75D-480F-AB83-30D13B4827E9}" type="sibTrans" cxnId="{5800A6C4-C96F-4631-A3CB-E6BE02B186C0}">
      <dgm:prSet/>
      <dgm:spPr/>
      <dgm:t>
        <a:bodyPr/>
        <a:lstStyle/>
        <a:p>
          <a:endParaRPr lang="fr-FR"/>
        </a:p>
      </dgm:t>
    </dgm:pt>
    <dgm:pt modelId="{5760D372-5DF2-401C-83F3-18DD35819F3D}">
      <dgm:prSet phldrT="[Texte]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fr-FR" dirty="0" smtClean="0"/>
            <a:t>  </a:t>
          </a:r>
          <a:endParaRPr lang="fr-FR" dirty="0"/>
        </a:p>
      </dgm:t>
    </dgm:pt>
    <dgm:pt modelId="{C5FE669D-D4E3-43E8-9E51-33BD67EE4190}" type="parTrans" cxnId="{D1F9115B-3912-47AD-B83D-DF219BEFF0C3}">
      <dgm:prSet/>
      <dgm:spPr/>
      <dgm:t>
        <a:bodyPr/>
        <a:lstStyle/>
        <a:p>
          <a:endParaRPr lang="fr-FR"/>
        </a:p>
      </dgm:t>
    </dgm:pt>
    <dgm:pt modelId="{B3153E7B-D4A9-4E4A-BD48-DFA68EC54854}" type="sibTrans" cxnId="{D1F9115B-3912-47AD-B83D-DF219BEFF0C3}">
      <dgm:prSet/>
      <dgm:spPr/>
      <dgm:t>
        <a:bodyPr/>
        <a:lstStyle/>
        <a:p>
          <a:endParaRPr lang="fr-FR"/>
        </a:p>
      </dgm:t>
    </dgm:pt>
    <dgm:pt modelId="{F219D02F-C432-4524-9032-3315340AC819}">
      <dgm:prSet phldrT="[Texte]" phldr="1"/>
      <dgm:spPr/>
      <dgm:t>
        <a:bodyPr/>
        <a:lstStyle/>
        <a:p>
          <a:endParaRPr lang="fr-FR" dirty="0"/>
        </a:p>
      </dgm:t>
    </dgm:pt>
    <dgm:pt modelId="{CE416EB3-3381-4FD4-886C-7A55E3F944D3}" type="parTrans" cxnId="{51A1948E-E00E-47EF-BAE4-FD60A9DCED25}">
      <dgm:prSet/>
      <dgm:spPr/>
      <dgm:t>
        <a:bodyPr/>
        <a:lstStyle/>
        <a:p>
          <a:endParaRPr lang="fr-FR"/>
        </a:p>
      </dgm:t>
    </dgm:pt>
    <dgm:pt modelId="{09765579-25FE-4F5C-85F4-1DCA6166FBC4}" type="sibTrans" cxnId="{51A1948E-E00E-47EF-BAE4-FD60A9DCED25}">
      <dgm:prSet/>
      <dgm:spPr/>
      <dgm:t>
        <a:bodyPr/>
        <a:lstStyle/>
        <a:p>
          <a:endParaRPr lang="fr-FR"/>
        </a:p>
      </dgm:t>
    </dgm:pt>
    <dgm:pt modelId="{F828F30B-4239-4C61-A0E7-BCC1BBA3789D}">
      <dgm:prSet phldrT="[Texte]" phldr="1"/>
      <dgm:spPr/>
      <dgm:t>
        <a:bodyPr/>
        <a:lstStyle/>
        <a:p>
          <a:endParaRPr lang="fr-FR"/>
        </a:p>
      </dgm:t>
    </dgm:pt>
    <dgm:pt modelId="{64720F78-1F12-4F00-9333-19ADE31A765B}" type="parTrans" cxnId="{C512FCF9-1750-4B8F-80DD-6A7DB663B8FB}">
      <dgm:prSet/>
      <dgm:spPr/>
      <dgm:t>
        <a:bodyPr/>
        <a:lstStyle/>
        <a:p>
          <a:endParaRPr lang="fr-FR"/>
        </a:p>
      </dgm:t>
    </dgm:pt>
    <dgm:pt modelId="{22907FD0-D877-4765-BEAF-F8717502ED32}" type="sibTrans" cxnId="{C512FCF9-1750-4B8F-80DD-6A7DB663B8FB}">
      <dgm:prSet/>
      <dgm:spPr/>
      <dgm:t>
        <a:bodyPr/>
        <a:lstStyle/>
        <a:p>
          <a:endParaRPr lang="fr-FR"/>
        </a:p>
      </dgm:t>
    </dgm:pt>
    <dgm:pt modelId="{17678616-03A3-49F1-A796-D7E19C23EA9A}" type="pres">
      <dgm:prSet presAssocID="{E7D73D7A-60A6-40BF-9FB5-6B7A7F2690EB}" presName="cycle" presStyleCnt="0">
        <dgm:presLayoutVars>
          <dgm:dir/>
          <dgm:resizeHandles val="exact"/>
        </dgm:presLayoutVars>
      </dgm:prSet>
      <dgm:spPr/>
    </dgm:pt>
    <dgm:pt modelId="{131C6EC2-B7CD-423E-A817-A6F344CE4A3F}" type="pres">
      <dgm:prSet presAssocID="{04BCD4DB-7DB7-4F4D-8546-AA94DA950F1A}" presName="node" presStyleLbl="node1" presStyleIdx="0" presStyleCnt="5">
        <dgm:presLayoutVars>
          <dgm:bulletEnabled val="1"/>
        </dgm:presLayoutVars>
      </dgm:prSet>
      <dgm:spPr/>
    </dgm:pt>
    <dgm:pt modelId="{449F968E-F537-4E6A-89B4-D0CF69F78456}" type="pres">
      <dgm:prSet presAssocID="{0FF19D14-E0E9-4409-AF99-8BC69AD88062}" presName="sibTrans" presStyleLbl="sibTrans2D1" presStyleIdx="0" presStyleCnt="5"/>
      <dgm:spPr/>
    </dgm:pt>
    <dgm:pt modelId="{C13FE294-9EA0-4485-BE23-30A8BB4B1B08}" type="pres">
      <dgm:prSet presAssocID="{0FF19D14-E0E9-4409-AF99-8BC69AD88062}" presName="connectorText" presStyleLbl="sibTrans2D1" presStyleIdx="0" presStyleCnt="5"/>
      <dgm:spPr/>
    </dgm:pt>
    <dgm:pt modelId="{BA522211-A0D8-42C4-BCA0-53DD62711839}" type="pres">
      <dgm:prSet presAssocID="{CD75C907-F924-46FB-BAC7-505D8EE0C6E3}" presName="node" presStyleLbl="node1" presStyleIdx="1" presStyleCnt="5">
        <dgm:presLayoutVars>
          <dgm:bulletEnabled val="1"/>
        </dgm:presLayoutVars>
      </dgm:prSet>
      <dgm:spPr/>
    </dgm:pt>
    <dgm:pt modelId="{78EFAEC0-3BD4-4635-AA41-F10993A4B50E}" type="pres">
      <dgm:prSet presAssocID="{1487E730-F75D-480F-AB83-30D13B4827E9}" presName="sibTrans" presStyleLbl="sibTrans2D1" presStyleIdx="1" presStyleCnt="5"/>
      <dgm:spPr/>
    </dgm:pt>
    <dgm:pt modelId="{0F437C52-3596-4F84-B283-1FF669A9B3BB}" type="pres">
      <dgm:prSet presAssocID="{1487E730-F75D-480F-AB83-30D13B4827E9}" presName="connectorText" presStyleLbl="sibTrans2D1" presStyleIdx="1" presStyleCnt="5"/>
      <dgm:spPr/>
    </dgm:pt>
    <dgm:pt modelId="{1266B3F7-F875-42F7-941D-B644D20EA932}" type="pres">
      <dgm:prSet presAssocID="{5760D372-5DF2-401C-83F3-18DD35819F3D}" presName="node" presStyleLbl="node1" presStyleIdx="2" presStyleCnt="5">
        <dgm:presLayoutVars>
          <dgm:bulletEnabled val="1"/>
        </dgm:presLayoutVars>
      </dgm:prSet>
      <dgm:spPr/>
    </dgm:pt>
    <dgm:pt modelId="{39BF1B8E-A607-4991-B3B4-647D94C2E2A5}" type="pres">
      <dgm:prSet presAssocID="{B3153E7B-D4A9-4E4A-BD48-DFA68EC54854}" presName="sibTrans" presStyleLbl="sibTrans2D1" presStyleIdx="2" presStyleCnt="5"/>
      <dgm:spPr/>
    </dgm:pt>
    <dgm:pt modelId="{8E87632E-40AA-4A47-B815-96672F1A3598}" type="pres">
      <dgm:prSet presAssocID="{B3153E7B-D4A9-4E4A-BD48-DFA68EC54854}" presName="connectorText" presStyleLbl="sibTrans2D1" presStyleIdx="2" presStyleCnt="5"/>
      <dgm:spPr/>
    </dgm:pt>
    <dgm:pt modelId="{5A27E6CA-E816-49BC-ADF7-2C7C49FCE50A}" type="pres">
      <dgm:prSet presAssocID="{F219D02F-C432-4524-9032-3315340AC819}" presName="node" presStyleLbl="node1" presStyleIdx="3" presStyleCnt="5" custRadScaleRad="106200" custRadScaleInc="14999">
        <dgm:presLayoutVars>
          <dgm:bulletEnabled val="1"/>
        </dgm:presLayoutVars>
      </dgm:prSet>
      <dgm:spPr/>
    </dgm:pt>
    <dgm:pt modelId="{0966559D-8B58-4095-B056-51C77B63BF20}" type="pres">
      <dgm:prSet presAssocID="{09765579-25FE-4F5C-85F4-1DCA6166FBC4}" presName="sibTrans" presStyleLbl="sibTrans2D1" presStyleIdx="3" presStyleCnt="5"/>
      <dgm:spPr/>
    </dgm:pt>
    <dgm:pt modelId="{9C1F7B1D-A73F-4DDD-BC26-0215311AFA26}" type="pres">
      <dgm:prSet presAssocID="{09765579-25FE-4F5C-85F4-1DCA6166FBC4}" presName="connectorText" presStyleLbl="sibTrans2D1" presStyleIdx="3" presStyleCnt="5"/>
      <dgm:spPr/>
    </dgm:pt>
    <dgm:pt modelId="{9DB03D84-3558-44B8-BFA1-6EE440FBC878}" type="pres">
      <dgm:prSet presAssocID="{F828F30B-4239-4C61-A0E7-BCC1BBA3789D}" presName="node" presStyleLbl="node1" presStyleIdx="4" presStyleCnt="5">
        <dgm:presLayoutVars>
          <dgm:bulletEnabled val="1"/>
        </dgm:presLayoutVars>
      </dgm:prSet>
      <dgm:spPr/>
    </dgm:pt>
    <dgm:pt modelId="{7F569180-1FD6-41E1-B03D-C7AB758F2C28}" type="pres">
      <dgm:prSet presAssocID="{22907FD0-D877-4765-BEAF-F8717502ED32}" presName="sibTrans" presStyleLbl="sibTrans2D1" presStyleIdx="4" presStyleCnt="5"/>
      <dgm:spPr/>
    </dgm:pt>
    <dgm:pt modelId="{5C42069D-50D5-461D-879C-5199028655E9}" type="pres">
      <dgm:prSet presAssocID="{22907FD0-D877-4765-BEAF-F8717502ED32}" presName="connectorText" presStyleLbl="sibTrans2D1" presStyleIdx="4" presStyleCnt="5"/>
      <dgm:spPr/>
    </dgm:pt>
  </dgm:ptLst>
  <dgm:cxnLst>
    <dgm:cxn modelId="{BD99DC8C-F07C-4B44-AC71-C340F4F89A19}" type="presOf" srcId="{F219D02F-C432-4524-9032-3315340AC819}" destId="{5A27E6CA-E816-49BC-ADF7-2C7C49FCE50A}" srcOrd="0" destOrd="0" presId="urn:microsoft.com/office/officeart/2005/8/layout/cycle2"/>
    <dgm:cxn modelId="{10E00964-CAF0-40FF-9EF8-CEA8E874F332}" type="presOf" srcId="{1487E730-F75D-480F-AB83-30D13B4827E9}" destId="{0F437C52-3596-4F84-B283-1FF669A9B3BB}" srcOrd="1" destOrd="0" presId="urn:microsoft.com/office/officeart/2005/8/layout/cycle2"/>
    <dgm:cxn modelId="{D1F9115B-3912-47AD-B83D-DF219BEFF0C3}" srcId="{E7D73D7A-60A6-40BF-9FB5-6B7A7F2690EB}" destId="{5760D372-5DF2-401C-83F3-18DD35819F3D}" srcOrd="2" destOrd="0" parTransId="{C5FE669D-D4E3-43E8-9E51-33BD67EE4190}" sibTransId="{B3153E7B-D4A9-4E4A-BD48-DFA68EC54854}"/>
    <dgm:cxn modelId="{FF8748CA-1AE1-400D-BF7B-27AF7BE2EDDE}" type="presOf" srcId="{22907FD0-D877-4765-BEAF-F8717502ED32}" destId="{7F569180-1FD6-41E1-B03D-C7AB758F2C28}" srcOrd="0" destOrd="0" presId="urn:microsoft.com/office/officeart/2005/8/layout/cycle2"/>
    <dgm:cxn modelId="{C512FCF9-1750-4B8F-80DD-6A7DB663B8FB}" srcId="{E7D73D7A-60A6-40BF-9FB5-6B7A7F2690EB}" destId="{F828F30B-4239-4C61-A0E7-BCC1BBA3789D}" srcOrd="4" destOrd="0" parTransId="{64720F78-1F12-4F00-9333-19ADE31A765B}" sibTransId="{22907FD0-D877-4765-BEAF-F8717502ED32}"/>
    <dgm:cxn modelId="{1FE0123E-597B-4AFC-9E20-BC47E1469ED1}" type="presOf" srcId="{09765579-25FE-4F5C-85F4-1DCA6166FBC4}" destId="{9C1F7B1D-A73F-4DDD-BC26-0215311AFA26}" srcOrd="1" destOrd="0" presId="urn:microsoft.com/office/officeart/2005/8/layout/cycle2"/>
    <dgm:cxn modelId="{A626662A-6663-401C-B56D-0D88601B6A81}" type="presOf" srcId="{0FF19D14-E0E9-4409-AF99-8BC69AD88062}" destId="{449F968E-F537-4E6A-89B4-D0CF69F78456}" srcOrd="0" destOrd="0" presId="urn:microsoft.com/office/officeart/2005/8/layout/cycle2"/>
    <dgm:cxn modelId="{72B343D0-599D-48C4-9757-C04609AB5497}" type="presOf" srcId="{F828F30B-4239-4C61-A0E7-BCC1BBA3789D}" destId="{9DB03D84-3558-44B8-BFA1-6EE440FBC878}" srcOrd="0" destOrd="0" presId="urn:microsoft.com/office/officeart/2005/8/layout/cycle2"/>
    <dgm:cxn modelId="{87F78E1F-561E-4302-9107-DDAFC16354CC}" type="presOf" srcId="{CD75C907-F924-46FB-BAC7-505D8EE0C6E3}" destId="{BA522211-A0D8-42C4-BCA0-53DD62711839}" srcOrd="0" destOrd="0" presId="urn:microsoft.com/office/officeart/2005/8/layout/cycle2"/>
    <dgm:cxn modelId="{592E9EA7-47F5-4216-8A80-4483C317C6D9}" type="presOf" srcId="{B3153E7B-D4A9-4E4A-BD48-DFA68EC54854}" destId="{39BF1B8E-A607-4991-B3B4-647D94C2E2A5}" srcOrd="0" destOrd="0" presId="urn:microsoft.com/office/officeart/2005/8/layout/cycle2"/>
    <dgm:cxn modelId="{5800A6C4-C96F-4631-A3CB-E6BE02B186C0}" srcId="{E7D73D7A-60A6-40BF-9FB5-6B7A7F2690EB}" destId="{CD75C907-F924-46FB-BAC7-505D8EE0C6E3}" srcOrd="1" destOrd="0" parTransId="{DE956B19-C047-49D7-A17E-471EFB987E98}" sibTransId="{1487E730-F75D-480F-AB83-30D13B4827E9}"/>
    <dgm:cxn modelId="{61967844-D405-4AC1-BAB0-2075CBE9CC9E}" type="presOf" srcId="{E7D73D7A-60A6-40BF-9FB5-6B7A7F2690EB}" destId="{17678616-03A3-49F1-A796-D7E19C23EA9A}" srcOrd="0" destOrd="0" presId="urn:microsoft.com/office/officeart/2005/8/layout/cycle2"/>
    <dgm:cxn modelId="{5960A118-1676-46A9-98F5-45A6CB8ADFED}" type="presOf" srcId="{0FF19D14-E0E9-4409-AF99-8BC69AD88062}" destId="{C13FE294-9EA0-4485-BE23-30A8BB4B1B08}" srcOrd="1" destOrd="0" presId="urn:microsoft.com/office/officeart/2005/8/layout/cycle2"/>
    <dgm:cxn modelId="{EE38E1DD-1BE9-4133-A584-3AD16B01414D}" srcId="{E7D73D7A-60A6-40BF-9FB5-6B7A7F2690EB}" destId="{04BCD4DB-7DB7-4F4D-8546-AA94DA950F1A}" srcOrd="0" destOrd="0" parTransId="{F80BB6A8-EBAB-46A3-975C-E4471155D975}" sibTransId="{0FF19D14-E0E9-4409-AF99-8BC69AD88062}"/>
    <dgm:cxn modelId="{45AFCE70-054D-4A7B-91B2-13AD73E964C7}" type="presOf" srcId="{5760D372-5DF2-401C-83F3-18DD35819F3D}" destId="{1266B3F7-F875-42F7-941D-B644D20EA932}" srcOrd="0" destOrd="0" presId="urn:microsoft.com/office/officeart/2005/8/layout/cycle2"/>
    <dgm:cxn modelId="{B19F2E96-1FCA-4637-BFF0-5E999DD957CC}" type="presOf" srcId="{09765579-25FE-4F5C-85F4-1DCA6166FBC4}" destId="{0966559D-8B58-4095-B056-51C77B63BF20}" srcOrd="0" destOrd="0" presId="urn:microsoft.com/office/officeart/2005/8/layout/cycle2"/>
    <dgm:cxn modelId="{886FD57C-FFF7-46F4-841F-E35BA722E4BF}" type="presOf" srcId="{04BCD4DB-7DB7-4F4D-8546-AA94DA950F1A}" destId="{131C6EC2-B7CD-423E-A817-A6F344CE4A3F}" srcOrd="0" destOrd="0" presId="urn:microsoft.com/office/officeart/2005/8/layout/cycle2"/>
    <dgm:cxn modelId="{036E6BFF-6B23-4E6D-BDA4-0C57F9D4E898}" type="presOf" srcId="{22907FD0-D877-4765-BEAF-F8717502ED32}" destId="{5C42069D-50D5-461D-879C-5199028655E9}" srcOrd="1" destOrd="0" presId="urn:microsoft.com/office/officeart/2005/8/layout/cycle2"/>
    <dgm:cxn modelId="{8D98F90E-846C-4C05-8968-414F0E4D7D89}" type="presOf" srcId="{1487E730-F75D-480F-AB83-30D13B4827E9}" destId="{78EFAEC0-3BD4-4635-AA41-F10993A4B50E}" srcOrd="0" destOrd="0" presId="urn:microsoft.com/office/officeart/2005/8/layout/cycle2"/>
    <dgm:cxn modelId="{51A1948E-E00E-47EF-BAE4-FD60A9DCED25}" srcId="{E7D73D7A-60A6-40BF-9FB5-6B7A7F2690EB}" destId="{F219D02F-C432-4524-9032-3315340AC819}" srcOrd="3" destOrd="0" parTransId="{CE416EB3-3381-4FD4-886C-7A55E3F944D3}" sibTransId="{09765579-25FE-4F5C-85F4-1DCA6166FBC4}"/>
    <dgm:cxn modelId="{636A9E31-8B93-49AB-A22F-DB4D5B201939}" type="presOf" srcId="{B3153E7B-D4A9-4E4A-BD48-DFA68EC54854}" destId="{8E87632E-40AA-4A47-B815-96672F1A3598}" srcOrd="1" destOrd="0" presId="urn:microsoft.com/office/officeart/2005/8/layout/cycle2"/>
    <dgm:cxn modelId="{B735019B-3963-4AEC-BDC9-2D01B1F4FD7D}" type="presParOf" srcId="{17678616-03A3-49F1-A796-D7E19C23EA9A}" destId="{131C6EC2-B7CD-423E-A817-A6F344CE4A3F}" srcOrd="0" destOrd="0" presId="urn:microsoft.com/office/officeart/2005/8/layout/cycle2"/>
    <dgm:cxn modelId="{1BC584CB-B403-4456-B396-3964D2AB48A0}" type="presParOf" srcId="{17678616-03A3-49F1-A796-D7E19C23EA9A}" destId="{449F968E-F537-4E6A-89B4-D0CF69F78456}" srcOrd="1" destOrd="0" presId="urn:microsoft.com/office/officeart/2005/8/layout/cycle2"/>
    <dgm:cxn modelId="{1E50385A-AB50-455A-9E5A-9635CA527427}" type="presParOf" srcId="{449F968E-F537-4E6A-89B4-D0CF69F78456}" destId="{C13FE294-9EA0-4485-BE23-30A8BB4B1B08}" srcOrd="0" destOrd="0" presId="urn:microsoft.com/office/officeart/2005/8/layout/cycle2"/>
    <dgm:cxn modelId="{1366C010-6985-43F5-9506-99CDDB40F3BB}" type="presParOf" srcId="{17678616-03A3-49F1-A796-D7E19C23EA9A}" destId="{BA522211-A0D8-42C4-BCA0-53DD62711839}" srcOrd="2" destOrd="0" presId="urn:microsoft.com/office/officeart/2005/8/layout/cycle2"/>
    <dgm:cxn modelId="{C8AB9D47-0B41-4677-A9F8-8081E7512F27}" type="presParOf" srcId="{17678616-03A3-49F1-A796-D7E19C23EA9A}" destId="{78EFAEC0-3BD4-4635-AA41-F10993A4B50E}" srcOrd="3" destOrd="0" presId="urn:microsoft.com/office/officeart/2005/8/layout/cycle2"/>
    <dgm:cxn modelId="{5D090E0C-C471-4D74-8418-46730EBD07C4}" type="presParOf" srcId="{78EFAEC0-3BD4-4635-AA41-F10993A4B50E}" destId="{0F437C52-3596-4F84-B283-1FF669A9B3BB}" srcOrd="0" destOrd="0" presId="urn:microsoft.com/office/officeart/2005/8/layout/cycle2"/>
    <dgm:cxn modelId="{AD2A6507-7F17-445C-BC81-AD5C69FC2541}" type="presParOf" srcId="{17678616-03A3-49F1-A796-D7E19C23EA9A}" destId="{1266B3F7-F875-42F7-941D-B644D20EA932}" srcOrd="4" destOrd="0" presId="urn:microsoft.com/office/officeart/2005/8/layout/cycle2"/>
    <dgm:cxn modelId="{7C093E87-DC29-4F4F-8D74-FDF4E46445E9}" type="presParOf" srcId="{17678616-03A3-49F1-A796-D7E19C23EA9A}" destId="{39BF1B8E-A607-4991-B3B4-647D94C2E2A5}" srcOrd="5" destOrd="0" presId="urn:microsoft.com/office/officeart/2005/8/layout/cycle2"/>
    <dgm:cxn modelId="{A605D5B0-EBD3-41AD-8DBE-6F770BA5E3F0}" type="presParOf" srcId="{39BF1B8E-A607-4991-B3B4-647D94C2E2A5}" destId="{8E87632E-40AA-4A47-B815-96672F1A3598}" srcOrd="0" destOrd="0" presId="urn:microsoft.com/office/officeart/2005/8/layout/cycle2"/>
    <dgm:cxn modelId="{D7B1798E-1356-4164-A438-52791B1CBE68}" type="presParOf" srcId="{17678616-03A3-49F1-A796-D7E19C23EA9A}" destId="{5A27E6CA-E816-49BC-ADF7-2C7C49FCE50A}" srcOrd="6" destOrd="0" presId="urn:microsoft.com/office/officeart/2005/8/layout/cycle2"/>
    <dgm:cxn modelId="{48C38E9A-0C22-4706-A960-895056BE1253}" type="presParOf" srcId="{17678616-03A3-49F1-A796-D7E19C23EA9A}" destId="{0966559D-8B58-4095-B056-51C77B63BF20}" srcOrd="7" destOrd="0" presId="urn:microsoft.com/office/officeart/2005/8/layout/cycle2"/>
    <dgm:cxn modelId="{FE89C527-0E2D-4A3D-8ED8-0C452A520596}" type="presParOf" srcId="{0966559D-8B58-4095-B056-51C77B63BF20}" destId="{9C1F7B1D-A73F-4DDD-BC26-0215311AFA26}" srcOrd="0" destOrd="0" presId="urn:microsoft.com/office/officeart/2005/8/layout/cycle2"/>
    <dgm:cxn modelId="{6FB3C5E7-879D-4151-B543-452B51777BE6}" type="presParOf" srcId="{17678616-03A3-49F1-A796-D7E19C23EA9A}" destId="{9DB03D84-3558-44B8-BFA1-6EE440FBC878}" srcOrd="8" destOrd="0" presId="urn:microsoft.com/office/officeart/2005/8/layout/cycle2"/>
    <dgm:cxn modelId="{8103F3B8-3981-49BC-BA0E-8897726EC200}" type="presParOf" srcId="{17678616-03A3-49F1-A796-D7E19C23EA9A}" destId="{7F569180-1FD6-41E1-B03D-C7AB758F2C28}" srcOrd="9" destOrd="0" presId="urn:microsoft.com/office/officeart/2005/8/layout/cycle2"/>
    <dgm:cxn modelId="{96FA6FB1-7B96-498B-9FA9-AA2E74D0D8AE}" type="presParOf" srcId="{7F569180-1FD6-41E1-B03D-C7AB758F2C28}" destId="{5C42069D-50D5-461D-879C-5199028655E9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87467-F82C-4832-A2C9-F0FA54CFC32E}" type="datetimeFigureOut">
              <a:rPr lang="fr-FR" smtClean="0"/>
              <a:pPr/>
              <a:t>10/01/2014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EF480-9FEF-4C0F-8ABF-59F1C802303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EF480-9FEF-4C0F-8ABF-59F1C8023035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E0ADB77-FD2D-4A19-A594-64FBD7E05A21}" type="datetimeFigureOut">
              <a:rPr lang="fr-FR" smtClean="0"/>
              <a:pPr/>
              <a:t>10/01/2014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E887960-D523-4B11-BA0D-CB6FE03E544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DB77-FD2D-4A19-A594-64FBD7E05A21}" type="datetimeFigureOut">
              <a:rPr lang="fr-FR" smtClean="0"/>
              <a:pPr/>
              <a:t>10/01/2014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7960-D523-4B11-BA0D-CB6FE03E544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DB77-FD2D-4A19-A594-64FBD7E05A21}" type="datetimeFigureOut">
              <a:rPr lang="fr-FR" smtClean="0"/>
              <a:pPr/>
              <a:t>10/01/2014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7960-D523-4B11-BA0D-CB6FE03E544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E0ADB77-FD2D-4A19-A594-64FBD7E05A21}" type="datetimeFigureOut">
              <a:rPr lang="fr-FR" smtClean="0"/>
              <a:pPr/>
              <a:t>10/01/2014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7960-D523-4B11-BA0D-CB6FE03E544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E0ADB77-FD2D-4A19-A594-64FBD7E05A21}" type="datetimeFigureOut">
              <a:rPr lang="fr-FR" smtClean="0"/>
              <a:pPr/>
              <a:t>10/01/2014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E887960-D523-4B11-BA0D-CB6FE03E5448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E0ADB77-FD2D-4A19-A594-64FBD7E05A21}" type="datetimeFigureOut">
              <a:rPr lang="fr-FR" smtClean="0"/>
              <a:pPr/>
              <a:t>10/01/2014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E887960-D523-4B11-BA0D-CB6FE03E544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E0ADB77-FD2D-4A19-A594-64FBD7E05A21}" type="datetimeFigureOut">
              <a:rPr lang="fr-FR" smtClean="0"/>
              <a:pPr/>
              <a:t>10/01/2014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E887960-D523-4B11-BA0D-CB6FE03E544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DB77-FD2D-4A19-A594-64FBD7E05A21}" type="datetimeFigureOut">
              <a:rPr lang="fr-FR" smtClean="0"/>
              <a:pPr/>
              <a:t>10/01/2014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7960-D523-4B11-BA0D-CB6FE03E544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E0ADB77-FD2D-4A19-A594-64FBD7E05A21}" type="datetimeFigureOut">
              <a:rPr lang="fr-FR" smtClean="0"/>
              <a:pPr/>
              <a:t>10/01/2014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E887960-D523-4B11-BA0D-CB6FE03E544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E0ADB77-FD2D-4A19-A594-64FBD7E05A21}" type="datetimeFigureOut">
              <a:rPr lang="fr-FR" smtClean="0"/>
              <a:pPr/>
              <a:t>10/01/2014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E887960-D523-4B11-BA0D-CB6FE03E544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E0ADB77-FD2D-4A19-A594-64FBD7E05A21}" type="datetimeFigureOut">
              <a:rPr lang="fr-FR" smtClean="0"/>
              <a:pPr/>
              <a:t>10/01/2014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E887960-D523-4B11-BA0D-CB6FE03E544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E0ADB77-FD2D-4A19-A594-64FBD7E05A21}" type="datetimeFigureOut">
              <a:rPr lang="fr-FR" smtClean="0"/>
              <a:pPr/>
              <a:t>10/01/2014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E887960-D523-4B11-BA0D-CB6FE03E544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ransition>
    <p:wedg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3.xml"/><Relationship Id="rId7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ASEBMQEBIWEBMSFRQTFxIUEBUUExAQFBUVFBQWFhYYGyYeGBkkGhIUHy8gIycpLCwtFR4xNTAqNSYrLCkBCQoKDgwOGg8PGiwlHyQ1KS0sLyktMS8uMy4pLCwpLCwqLDQsNSksLCkqLCwtLC41LDQsLCksLCwpLCwsLCksKf/AABEIALcBFAMBIgACEQEDEQH/xAAcAAEAAQUBAQAAAAAAAAAAAAAABAECBQYHAwj/xAA7EAACAQIEAwcCBAQEBwAAAAAAAQIDEQQFEiExQVEGBxMiYYGRcaEyQrHBFFJiciMz0fBDgpKisuHx/8QAGAEBAAMBAAAAAAAAAAAAAAAAAAECAwT/xAAoEQEAAgICAQMEAQUAAAAAAAAAAQIDESExEhNBUSIysfDhI3GRwdH/2gAMAwEAAhEDEQA/AO4gAAAAAAAAAAAAAAAAAAAAAAAAAAAAAAAAAAAAAAAAAAAAAAAFs5pJt7Jbt9Ei486deMtSjJS0vTKzvplZOz6OzXyBAwXaPDVW1CfDbzRlH/ySMkmQczyWjXVqkd+U4vTUj9JLf9jUZZpissqxhiZOthJu0a9t6fpO3B/ZkJiN9N9B44TFwqwjUpyU4yV1JcGj2JQAAAAAAAAAAAAAAAAAAAAAAAAAAAAAAAAAAAAAAAAozUsnx0aObYvCS28dQxMOjko6ai+tkn7G3HPe9LL6tKWHzXDpueElaoo8XRb4+z2/5iEx8OhEXMsup16U6NWOqE1Zr9GvVHhkGd08XQhXptNSSuk/wu3AyJKHMuzOKr5XipYLEO+GnJ+HUfCN+EvRbq/T2OmJmmd5lNqlRqxpueipackr6KUk7t+l7EzstnXkjTk7xstEun9L9OhxznjFl9O/U9T/AKd9sXq4vVr3HE/9bQADscAAAAAAAAAAAAAAAAAAAAAAAAAAAAAAAAAAAAAAHnWoxnFwmlKMk4uLV009mmegA5Xi8lxmTVZ18GnWwk3d0926N3umucfX9Hxy8O9anOm/DoSlW07R1x0auV3dSS9LXN8aNczjsDg67c9Hg1P56fl39VwZlki+vonl04rYpn+rH+GMwvb6lWiqGMw86XixcJy2nSWpWe68yTvxtt9zRu0OKqZR4mHp1lX1XlRVm5Uot7Ko+F19zYsy7O4jBqTqy8fDpNqql5qb5a1xS9dzl3aKlGpVlWUnKmo6UnUtOFTU02432i3ey5nFWL5voz1653DstNMX1YJ4njX78JEu8XG1FFYirOUYvVHTJ05Ra53izeuz/fXBQjCvCU2rLW5edrq9t36nJVkVRxU9Nova75vp+hFq4eSf++HodnlPswnFXXL6YyjvJy/EbKr4b6TVk/dbGyYfFwqLVTnGa6xkmvsfJdGUox2vvxJWC7VYmj/l1JRfpJqyL+TCcUez6vB8/ZX3z4yioqpLxVs7SSbS+vHc33Je+XC1Y3rR8OXJJrzPp5mv1Ji0KTjmHRAYnJe0+HxUb0p2lzhKymv2f1TZlizMAAAAAAAAAAAAAAAAAAAAAAAAAAAAAAAAFxYppApJJ7M4v3hd3XhznVoxahUeq6X4ZXvZ+/M7RpLKtKMk4ySkns01dNETG16X8Z2+Z1PQ1CTb0XlKT5yW7t6bKK63ZEjXUoyclzW/JSld2tbjZN8eR1vtd3Z6tc8Mk09/D5p/09V6HL8yyOdJaLOLTbafKfP3tFfBhrx7d/lGTmHhToQst1w93xv+n3LauRqTut1+r6EKpTnTg3beTu36K9kum+7+iLo5rKEYRT9Xtw6L439/QnbOa65R6+SVFU86duMn6c7evQj4jDycrrbpHouSRssc4UYQlKz1t2T/AJVtd2Tsm3t/aytGVCTk2nJ8bpWUbu2z9y+mPk8uzeKq01Oq5SWi0adlqU6r4t/0pcvVGyYHvPzGnZSnGSXKUJR29thkmIpQX8PK0VKeqHD8Ukk4t+tlZ+luZtlbJ6M6O9KMtuKW9znyW8Z5XpzDBy748ZBJzVJJ8LPW5f6Iuw3fRim7uNOS6OFjUs2yZU1GKVuMmmuF22l8WI0ME2m1z4/UibzWOG1MdbTy6lg++mnt41K39srfZ3M/gu9LL6i3nKn/AHQdvlHAqkJXa0ptdFy6ijVcesfo7W9mh6t4JwUl9O4HPcNW/wAqrCd+Slv8PcnXPm3JM/VGSrSmmobqm1JzcuUpStZR9zqGW95mFxCipVowdvwSbim/q+Jec1qx9UOf0Yt9kuhJlTHZRjac4XhOM9/yyUl9jI3N6X8q7YWr4zoABdUAAAAAAAAAAAAAAAAAAAAACjRUAecoGEzjs1h69/Eppt/mWz+UZ8tlBMd9piZjmHJM67umk/Dd1vZPil09TTM27INfig017H0LWwlzFY3Joy4r7Gc4/h0Vzz1L55xPZyelTTdrWs+VuBbh8oqNSUXuknbrxOz5h2Up2b/CkYqPZZRWqMrKX9O//o58mT041M8ta1i87iHMMNSq64KTvvz5bWM3Q7S4ig9D4cHF7benX3Nwh2Qhq1uabXVJbkHF9jZSvFyg4721XelejRT1qz2n09dMdj6sqq8STU1PdOySa9v0MfPB6V5FZ/S66/Bd/ERoR8GnCVrtz8RraTSvoS4Lfiy7D5nCL88bxfLmi00t7IjJEdosoXtqjuum10W1sthKDcXur/VX2d/kzdPMMHbV5oW/pbt/0mOq4rBReqnrk3y1aY+t+fyZc71pr5bjtCzbIoNxoQUtUKcLuUbX21XXW7l/2muTyWcG1ummbNhsXiHWqYmacouyTmn5p28tm+G32LcZnVKq/PHRLheNpK/B7GsZbeetcM5wx4Rzyidh1iI4hyVSUIQWqbUnaUb2tt1bO4Vc+jToPE1KsvDSV5a5NXfBK3P0OPZVj6WHjKUH4rm42glZvTezfRLWn6krtb2ilOlDCU4OKaUpWltJqLUX7Ny+DPPWMlq6mY/snFS0b307H2Z7aYTFx0060XUV7wd4yt1s+O3Q2I+Y8iwVduLgmm2rSS4Scrbv3O49mO0EYUVQxLVOdJJXu5RlDk01w+h2VnVeXNkpHl9LawY5Z/QcdUXKS/ppzbf0VjylnravDDV5/h/4ahfVv+ZrhzLRkrPUs/TtHcMsDHLGYlzaWHUYpO051o7vltFNouhDEtPVKnB8tMZSsufFoefxEnh8zCeCIsFJpKdWbfNxtC/wj0/g4bNq7VuMm+HuTufhGo+XsVPNYeP8q+C5U0uBPKOFwAJQAAAAAAAAAAAAABbKBcAMJm1HVUpUl+GWpy24pWsvl/YvnkcLWUbLoTK0L1U+iS+7ZMOatK3vabRttN5rWIhr0smiuCPGrlTs0na/O1zZXFHnKki84aT7IjLaPdpT7E0JNurFTbvy0rf6bkWfdtg3ynH0Ul+8TenRPOdMmtK1jUJnJNp3LTq/YrCQoThGmryjp1Sbk+K58ufAi5T2Dwq804Jq/lSdlbi3b6my1nrk1yTsl682y9QsrLkc1YjJk8vaG82mlNe8sfn+RQq4OeHpJQatKCW3mi7/AH3NGyfs3gaMZSxmDniHd3n4so6VyWhaV8s6Tcg5ll7knODSk1Zp8KkejvzJzVtH1UnpOK9ftuiPu4ymqoVaSlSVrp06rs79dV/9o5b2+yuWExMqUItxvrVXnUpuEYpcNrNT95M6p2UrqnUeHnwl5oxd7xlu5L6WV/8A6bHm3Z3DYqnorU0+kltKP0f7DFaM1fOO1rTOC/jPMOJ9k+0NOFCL0SlKjJyklv5eTb6J2RumF7QUqtWNWnpU4PVutnBx3j9G7pesvQYjuf0OpPD17KUWnCUbarcFdEbBdjKlOnCqpuoov8sZRSX8tmuG73V93uTkyen2rFa5ZmYnTpMYSgoulFSi93G9pJPe8XwfHg/kmoi5djadSEXTd1ZbfmiuG6e5LOmmtfT047b3z2AAuqAAAAAAAAAAAAAAAAAAAAUk7K4FS2pUSV20vqRli5uGrw3G/wCWTWr4jctoYdt6p+ZvlyXoYzl51WGkU95KVXXUbSulbzcuBNPPwvb0RVUy2Os1jlW0xPS6xUokVNFVLHjiKN4tdU19j3KETG0xOmEy+itPPVxd+PT9j2eHZLw9KOqc1zdvTYkKJhhrqkQ1yW3aZYxYUhZpl+qK1OyT+3M2CVIj4mhqi4tJppq/T1JzU8qTUx38bRLGZfkEKc/E3lJKyb5JmapxI1KrKDhTknJPZTSvZpcJdOHEmDFWsRqsaMt7WndpLEWpl8d3BulJ/mjwv1cXs/glg1msT2yiZjphKvZxTWqctNeKajXop05WfNxTs3/qecsxxOG1PEpVaMbKNWnHzpdakb/ddTPlHG5X09fbx++7T1Jn7uY/enjgsbCrBVKctUJcHv8AvwPcweZZDPVGrhKn8POOzjb/AApx6OKJGFz6m6rw9S9OqvyyVlU9YPmiIvqdW4/BNNxunP5hlAAasgAAAAAAAAAAAAAAAANAAUjG2xUAAAAAAAHniKqjFyeySv8AB6FGiJTCNgsO4xs+N2/klFEipWlIpWKwm0+U7AAXVU0oqAAAAAAACNi8vp1LOcU3HeMvzQfVPkSQRMRPEpiZjmGHweKr0puniLShxjX4L0U+jMumW1qMZxcZK8WrNPmjGUI/wqtOblSckot8aV+TfQy5x99fPx/H7LWdZOY7+Pn+WWBSMr7oqbMQAAAAAAAAAAAAAAAAAAAAAAAAAAAAAAAAAAAAAAAAAACyrSUk4ySaas0+DReAMbCr4EoUrf4UvLCW70y/ll9eTMkWzgmrPgRsFGpHVCfmSflnzlHpL1X3M4iazr2/DSZi0b9/ylgA0ZgAAAAAAAAAAAAAAAAAAAAAAAAAAAAAAAAAAAAAAAAAAAAAAAAAAAAAAAAAAAAAAAAAAAAAAAAAAAAAAAAAAAAAAAAAAAAAAAAA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028" name="AutoShape 4" descr="data:image/jpeg;base64,/9j/4AAQSkZJRgABAQAAAQABAAD/2wCEAAkGBhASEBMQEBIWEBMSFRQTFxIUEBUUExAQFBUVFBQWFhYYGyYeGBkkGhIUHy8gIycpLCwtFR4xNTAqNSYrLCkBCQoKDgwOGg8PGiwlHyQ1KS0sLyktMS8uMy4pLCwpLCwqLDQsNSksLCkqLCwtLC41LDQsLCksLCwpLCwsLCksKf/AABEIALcBFAMBIgACEQEDEQH/xAAcAAEAAQUBAQAAAAAAAAAAAAAABAECBQYHAwj/xAA7EAACAQIEAwcCBAQEBwAAAAAAAQIDEQQFEiExQVEGBxMiYYGRcaEyQrHBFFJiciMz0fBDgpKisuHx/8QAGAEBAAMBAAAAAAAAAAAAAAAAAAECAwT/xAAoEQEAAgICAQMEAQUAAAAAAAAAAQIDESExEhNBUSIysfDhI3GRwdH/2gAMAwEAAhEDEQA/AO4gAAAAAAAAAAAAAAAAAAAAAAAAAAAAAAAAAAAAAAAAAAAAAAAFs5pJt7Jbt9Ei486deMtSjJS0vTKzvplZOz6OzXyBAwXaPDVW1CfDbzRlH/ySMkmQczyWjXVqkd+U4vTUj9JLf9jUZZpissqxhiZOthJu0a9t6fpO3B/ZkJiN9N9B44TFwqwjUpyU4yV1JcGj2JQAAAAAAAAAAAAAAAAAAAAAAAAAAAAAAAAAAAAAAAAozUsnx0aObYvCS28dQxMOjko6ai+tkn7G3HPe9LL6tKWHzXDpueElaoo8XRb4+z2/5iEx8OhEXMsup16U6NWOqE1Zr9GvVHhkGd08XQhXptNSSuk/wu3AyJKHMuzOKr5XipYLEO+GnJ+HUfCN+EvRbq/T2OmJmmd5lNqlRqxpueipackr6KUk7t+l7EzstnXkjTk7xstEun9L9OhxznjFl9O/U9T/AKd9sXq4vVr3HE/9bQADscAAAAAAAAAAAAAAAAAAAAAAAAAAAAAAAAAAAAAAHnWoxnFwmlKMk4uLV009mmegA5Xi8lxmTVZ18GnWwk3d0926N3umucfX9Hxy8O9anOm/DoSlW07R1x0auV3dSS9LXN8aNczjsDg67c9Hg1P56fl39VwZlki+vonl04rYpn+rH+GMwvb6lWiqGMw86XixcJy2nSWpWe68yTvxtt9zRu0OKqZR4mHp1lX1XlRVm5Uot7Ko+F19zYsy7O4jBqTqy8fDpNqql5qb5a1xS9dzl3aKlGpVlWUnKmo6UnUtOFTU02432i3ey5nFWL5voz1653DstNMX1YJ4njX78JEu8XG1FFYirOUYvVHTJ05Ra53izeuz/fXBQjCvCU2rLW5edrq9t36nJVkVRxU9Nova75vp+hFq4eSf++HodnlPswnFXXL6YyjvJy/EbKr4b6TVk/dbGyYfFwqLVTnGa6xkmvsfJdGUox2vvxJWC7VYmj/l1JRfpJqyL+TCcUez6vB8/ZX3z4yioqpLxVs7SSbS+vHc33Je+XC1Y3rR8OXJJrzPp5mv1Ji0KTjmHRAYnJe0+HxUb0p2lzhKymv2f1TZlizMAAAAAAAAAAAAAAAAAAAAAAAAAAAAAAAAFxYppApJJ7M4v3hd3XhznVoxahUeq6X4ZXvZ+/M7RpLKtKMk4ySkns01dNETG16X8Z2+Z1PQ1CTb0XlKT5yW7t6bKK63ZEjXUoyclzW/JSld2tbjZN8eR1vtd3Z6tc8Mk09/D5p/09V6HL8yyOdJaLOLTbafKfP3tFfBhrx7d/lGTmHhToQst1w93xv+n3LauRqTut1+r6EKpTnTg3beTu36K9kum+7+iLo5rKEYRT9Xtw6L439/QnbOa65R6+SVFU86duMn6c7evQj4jDycrrbpHouSRssc4UYQlKz1t2T/AJVtd2Tsm3t/aytGVCTk2nJ8bpWUbu2z9y+mPk8uzeKq01Oq5SWi0adlqU6r4t/0pcvVGyYHvPzGnZSnGSXKUJR29thkmIpQX8PK0VKeqHD8Ukk4t+tlZ+luZtlbJ6M6O9KMtuKW9znyW8Z5XpzDBy748ZBJzVJJ8LPW5f6Iuw3fRim7uNOS6OFjUs2yZU1GKVuMmmuF22l8WI0ME2m1z4/UibzWOG1MdbTy6lg++mnt41K39srfZ3M/gu9LL6i3nKn/AHQdvlHAqkJXa0ptdFy6ijVcesfo7W9mh6t4JwUl9O4HPcNW/wAqrCd+Slv8PcnXPm3JM/VGSrSmmobqm1JzcuUpStZR9zqGW95mFxCipVowdvwSbim/q+Jec1qx9UOf0Yt9kuhJlTHZRjac4XhOM9/yyUl9jI3N6X8q7YWr4zoABdUAAAAAAAAAAAAAAAAAAAAACjRUAecoGEzjs1h69/Eppt/mWz+UZ8tlBMd9piZjmHJM67umk/Dd1vZPil09TTM27INfig017H0LWwlzFY3Joy4r7Gc4/h0Vzz1L55xPZyelTTdrWs+VuBbh8oqNSUXuknbrxOz5h2Up2b/CkYqPZZRWqMrKX9O//o58mT041M8ta1i87iHMMNSq64KTvvz5bWM3Q7S4ig9D4cHF7benX3Nwh2Qhq1uabXVJbkHF9jZSvFyg4721XelejRT1qz2n09dMdj6sqq8STU1PdOySa9v0MfPB6V5FZ/S66/Bd/ERoR8GnCVrtz8RraTSvoS4Lfiy7D5nCL88bxfLmi00t7IjJEdosoXtqjuum10W1sthKDcXur/VX2d/kzdPMMHbV5oW/pbt/0mOq4rBReqnrk3y1aY+t+fyZc71pr5bjtCzbIoNxoQUtUKcLuUbX21XXW7l/2muTyWcG1ummbNhsXiHWqYmacouyTmn5p28tm+G32LcZnVKq/PHRLheNpK/B7GsZbeetcM5wx4Rzyidh1iI4hyVSUIQWqbUnaUb2tt1bO4Vc+jToPE1KsvDSV5a5NXfBK3P0OPZVj6WHjKUH4rm42glZvTezfRLWn6krtb2ilOlDCU4OKaUpWltJqLUX7Ny+DPPWMlq6mY/snFS0b307H2Z7aYTFx0060XUV7wd4yt1s+O3Q2I+Y8iwVduLgmm2rSS4Scrbv3O49mO0EYUVQxLVOdJJXu5RlDk01w+h2VnVeXNkpHl9LawY5Z/QcdUXKS/ppzbf0VjylnravDDV5/h/4ahfVv+ZrhzLRkrPUs/TtHcMsDHLGYlzaWHUYpO051o7vltFNouhDEtPVKnB8tMZSsufFoefxEnh8zCeCIsFJpKdWbfNxtC/wj0/g4bNq7VuMm+HuTufhGo+XsVPNYeP8q+C5U0uBPKOFwAJQAAAAAAAAAAAAABbKBcAMJm1HVUpUl+GWpy24pWsvl/YvnkcLWUbLoTK0L1U+iS+7ZMOatK3vabRttN5rWIhr0smiuCPGrlTs0na/O1zZXFHnKki84aT7IjLaPdpT7E0JNurFTbvy0rf6bkWfdtg3ynH0Ul+8TenRPOdMmtK1jUJnJNp3LTq/YrCQoThGmryjp1Sbk+K58ufAi5T2Dwq804Jq/lSdlbi3b6my1nrk1yTsl682y9QsrLkc1YjJk8vaG82mlNe8sfn+RQq4OeHpJQatKCW3mi7/AH3NGyfs3gaMZSxmDniHd3n4so6VyWhaV8s6Tcg5ll7knODSk1Zp8KkejvzJzVtH1UnpOK9ftuiPu4ymqoVaSlSVrp06rs79dV/9o5b2+yuWExMqUItxvrVXnUpuEYpcNrNT95M6p2UrqnUeHnwl5oxd7xlu5L6WV/8A6bHm3Z3DYqnorU0+kltKP0f7DFaM1fOO1rTOC/jPMOJ9k+0NOFCL0SlKjJyklv5eTb6J2RumF7QUqtWNWnpU4PVutnBx3j9G7pesvQYjuf0OpPD17KUWnCUbarcFdEbBdjKlOnCqpuoov8sZRSX8tmuG73V93uTkyen2rFa5ZmYnTpMYSgoulFSi93G9pJPe8XwfHg/kmoi5djadSEXTd1ZbfmiuG6e5LOmmtfT047b3z2AAuqAAAAAAAAAAAAAAAAAAAAUk7K4FS2pUSV20vqRli5uGrw3G/wCWTWr4jctoYdt6p+ZvlyXoYzl51WGkU95KVXXUbSulbzcuBNPPwvb0RVUy2Os1jlW0xPS6xUokVNFVLHjiKN4tdU19j3KETG0xOmEy+itPPVxd+PT9j2eHZLw9KOqc1zdvTYkKJhhrqkQ1yW3aZYxYUhZpl+qK1OyT+3M2CVIj4mhqi4tJppq/T1JzU8qTUx38bRLGZfkEKc/E3lJKyb5JmapxI1KrKDhTknJPZTSvZpcJdOHEmDFWsRqsaMt7WndpLEWpl8d3BulJ/mjwv1cXs/glg1msT2yiZjphKvZxTWqctNeKajXop05WfNxTs3/qecsxxOG1PEpVaMbKNWnHzpdakb/ddTPlHG5X09fbx++7T1Jn7uY/enjgsbCrBVKctUJcHv8AvwPcweZZDPVGrhKn8POOzjb/AApx6OKJGFz6m6rw9S9OqvyyVlU9YPmiIvqdW4/BNNxunP5hlAAasgAAAAAAAAAAAAAAAANAAUjG2xUAAAAAAAHniKqjFyeySv8AB6FGiJTCNgsO4xs+N2/klFEipWlIpWKwm0+U7AAXVU0oqAAAAAAACNi8vp1LOcU3HeMvzQfVPkSQRMRPEpiZjmGHweKr0puniLShxjX4L0U+jMumW1qMZxcZK8WrNPmjGUI/wqtOblSckot8aV+TfQy5x99fPx/H7LWdZOY7+Pn+WWBSMr7oqbMQAAAAAAAAAAAAAAAAAAAAAAAAAAAAAAAAAAAAAAAAAACyrSUk4ySaas0+DReAMbCr4EoUrf4UvLCW70y/ll9eTMkWzgmrPgRsFGpHVCfmSflnzlHpL1X3M4iazr2/DSZi0b9/ylgA0ZgAAAAAAAAAAAAAAAAAAAAAAAAAAAAAAAAAAAAAAAAAAAAAAAAAAAAAAAAAAAAAAAAAAAAAAAAAAAAAAAAAAAAAAAAAAAAAAAAA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030" name="AutoShape 6" descr="data:image/jpeg;base64,/9j/4AAQSkZJRgABAQAAAQABAAD/2wCEAAkGBhASEBMQEBIWEBMSFRQTFxIUEBUUExAQFBUVFBQWFhYYGyYeGBkkGhIUHy8gIycpLCwtFR4xNTAqNSYrLCkBCQoKDgwOGg8PGiwlHyQ1KS0sLyktMS8uMy4pLCwpLCwqLDQsNSksLCkqLCwtLC41LDQsLCksLCwpLCwsLCksKf/AABEIALcBFAMBIgACEQEDEQH/xAAcAAEAAQUBAQAAAAAAAAAAAAAABAECBQYHAwj/xAA7EAACAQIEAwcCBAQEBwAAAAAAAQIDEQQFEiExQVEGBxMiYYGRcaEyQrHBFFJiciMz0fBDgpKisuHx/8QAGAEBAAMBAAAAAAAAAAAAAAAAAAECAwT/xAAoEQEAAgICAQMEAQUAAAAAAAAAAQIDESExEhNBUSIysfDhI3GRwdH/2gAMAwEAAhEDEQA/AO4gAAAAAAAAAAAAAAAAAAAAAAAAAAAAAAAAAAAAAAAAAAAAAAAFs5pJt7Jbt9Ei486deMtSjJS0vTKzvplZOz6OzXyBAwXaPDVW1CfDbzRlH/ySMkmQczyWjXVqkd+U4vTUj9JLf9jUZZpissqxhiZOthJu0a9t6fpO3B/ZkJiN9N9B44TFwqwjUpyU4yV1JcGj2JQAAAAAAAAAAAAAAAAAAAAAAAAAAAAAAAAAAAAAAAAozUsnx0aObYvCS28dQxMOjko6ai+tkn7G3HPe9LL6tKWHzXDpueElaoo8XRb4+z2/5iEx8OhEXMsup16U6NWOqE1Zr9GvVHhkGd08XQhXptNSSuk/wu3AyJKHMuzOKr5XipYLEO+GnJ+HUfCN+EvRbq/T2OmJmmd5lNqlRqxpueipackr6KUk7t+l7EzstnXkjTk7xstEun9L9OhxznjFl9O/U9T/AKd9sXq4vVr3HE/9bQADscAAAAAAAAAAAAAAAAAAAAAAAAAAAAAAAAAAAAAAHnWoxnFwmlKMk4uLV009mmegA5Xi8lxmTVZ18GnWwk3d0926N3umucfX9Hxy8O9anOm/DoSlW07R1x0auV3dSS9LXN8aNczjsDg67c9Hg1P56fl39VwZlki+vonl04rYpn+rH+GMwvb6lWiqGMw86XixcJy2nSWpWe68yTvxtt9zRu0OKqZR4mHp1lX1XlRVm5Uot7Ko+F19zYsy7O4jBqTqy8fDpNqql5qb5a1xS9dzl3aKlGpVlWUnKmo6UnUtOFTU02432i3ey5nFWL5voz1653DstNMX1YJ4njX78JEu8XG1FFYirOUYvVHTJ05Ra53izeuz/fXBQjCvCU2rLW5edrq9t36nJVkVRxU9Nova75vp+hFq4eSf++HodnlPswnFXXL6YyjvJy/EbKr4b6TVk/dbGyYfFwqLVTnGa6xkmvsfJdGUox2vvxJWC7VYmj/l1JRfpJqyL+TCcUez6vB8/ZX3z4yioqpLxVs7SSbS+vHc33Je+XC1Y3rR8OXJJrzPp5mv1Ji0KTjmHRAYnJe0+HxUb0p2lzhKymv2f1TZlizMAAAAAAAAAAAAAAAAAAAAAAAAAAAAAAAAFxYppApJJ7M4v3hd3XhznVoxahUeq6X4ZXvZ+/M7RpLKtKMk4ySkns01dNETG16X8Z2+Z1PQ1CTb0XlKT5yW7t6bKK63ZEjXUoyclzW/JSld2tbjZN8eR1vtd3Z6tc8Mk09/D5p/09V6HL8yyOdJaLOLTbafKfP3tFfBhrx7d/lGTmHhToQst1w93xv+n3LauRqTut1+r6EKpTnTg3beTu36K9kum+7+iLo5rKEYRT9Xtw6L439/QnbOa65R6+SVFU86duMn6c7evQj4jDycrrbpHouSRssc4UYQlKz1t2T/AJVtd2Tsm3t/aytGVCTk2nJ8bpWUbu2z9y+mPk8uzeKq01Oq5SWi0adlqU6r4t/0pcvVGyYHvPzGnZSnGSXKUJR29thkmIpQX8PK0VKeqHD8Ukk4t+tlZ+luZtlbJ6M6O9KMtuKW9znyW8Z5XpzDBy748ZBJzVJJ8LPW5f6Iuw3fRim7uNOS6OFjUs2yZU1GKVuMmmuF22l8WI0ME2m1z4/UibzWOG1MdbTy6lg++mnt41K39srfZ3M/gu9LL6i3nKn/AHQdvlHAqkJXa0ptdFy6ijVcesfo7W9mh6t4JwUl9O4HPcNW/wAqrCd+Slv8PcnXPm3JM/VGSrSmmobqm1JzcuUpStZR9zqGW95mFxCipVowdvwSbim/q+Jec1qx9UOf0Yt9kuhJlTHZRjac4XhOM9/yyUl9jI3N6X8q7YWr4zoABdUAAAAAAAAAAAAAAAAAAAAACjRUAecoGEzjs1h69/Eppt/mWz+UZ8tlBMd9piZjmHJM67umk/Dd1vZPil09TTM27INfig017H0LWwlzFY3Joy4r7Gc4/h0Vzz1L55xPZyelTTdrWs+VuBbh8oqNSUXuknbrxOz5h2Up2b/CkYqPZZRWqMrKX9O//o58mT041M8ta1i87iHMMNSq64KTvvz5bWM3Q7S4ig9D4cHF7benX3Nwh2Qhq1uabXVJbkHF9jZSvFyg4721XelejRT1qz2n09dMdj6sqq8STU1PdOySa9v0MfPB6V5FZ/S66/Bd/ERoR8GnCVrtz8RraTSvoS4Lfiy7D5nCL88bxfLmi00t7IjJEdosoXtqjuum10W1sthKDcXur/VX2d/kzdPMMHbV5oW/pbt/0mOq4rBReqnrk3y1aY+t+fyZc71pr5bjtCzbIoNxoQUtUKcLuUbX21XXW7l/2muTyWcG1ummbNhsXiHWqYmacouyTmn5p28tm+G32LcZnVKq/PHRLheNpK/B7GsZbeetcM5wx4Rzyidh1iI4hyVSUIQWqbUnaUb2tt1bO4Vc+jToPE1KsvDSV5a5NXfBK3P0OPZVj6WHjKUH4rm42glZvTezfRLWn6krtb2ilOlDCU4OKaUpWltJqLUX7Ny+DPPWMlq6mY/snFS0b307H2Z7aYTFx0060XUV7wd4yt1s+O3Q2I+Y8iwVduLgmm2rSS4Scrbv3O49mO0EYUVQxLVOdJJXu5RlDk01w+h2VnVeXNkpHl9LawY5Z/QcdUXKS/ppzbf0VjylnravDDV5/h/4ahfVv+ZrhzLRkrPUs/TtHcMsDHLGYlzaWHUYpO051o7vltFNouhDEtPVKnB8tMZSsufFoefxEnh8zCeCIsFJpKdWbfNxtC/wj0/g4bNq7VuMm+HuTufhGo+XsVPNYeP8q+C5U0uBPKOFwAJQAAAAAAAAAAAAABbKBcAMJm1HVUpUl+GWpy24pWsvl/YvnkcLWUbLoTK0L1U+iS+7ZMOatK3vabRttN5rWIhr0smiuCPGrlTs0na/O1zZXFHnKki84aT7IjLaPdpT7E0JNurFTbvy0rf6bkWfdtg3ynH0Ul+8TenRPOdMmtK1jUJnJNp3LTq/YrCQoThGmryjp1Sbk+K58ufAi5T2Dwq804Jq/lSdlbi3b6my1nrk1yTsl682y9QsrLkc1YjJk8vaG82mlNe8sfn+RQq4OeHpJQatKCW3mi7/AH3NGyfs3gaMZSxmDniHd3n4so6VyWhaV8s6Tcg5ll7knODSk1Zp8KkejvzJzVtH1UnpOK9ftuiPu4ymqoVaSlSVrp06rs79dV/9o5b2+yuWExMqUItxvrVXnUpuEYpcNrNT95M6p2UrqnUeHnwl5oxd7xlu5L6WV/8A6bHm3Z3DYqnorU0+kltKP0f7DFaM1fOO1rTOC/jPMOJ9k+0NOFCL0SlKjJyklv5eTb6J2RumF7QUqtWNWnpU4PVutnBx3j9G7pesvQYjuf0OpPD17KUWnCUbarcFdEbBdjKlOnCqpuoov8sZRSX8tmuG73V93uTkyen2rFa5ZmYnTpMYSgoulFSi93G9pJPe8XwfHg/kmoi5djadSEXTd1ZbfmiuG6e5LOmmtfT047b3z2AAuqAAAAAAAAAAAAAAAAAAAAUk7K4FS2pUSV20vqRli5uGrw3G/wCWTWr4jctoYdt6p+ZvlyXoYzl51WGkU95KVXXUbSulbzcuBNPPwvb0RVUy2Os1jlW0xPS6xUokVNFVLHjiKN4tdU19j3KETG0xOmEy+itPPVxd+PT9j2eHZLw9KOqc1zdvTYkKJhhrqkQ1yW3aZYxYUhZpl+qK1OyT+3M2CVIj4mhqi4tJppq/T1JzU8qTUx38bRLGZfkEKc/E3lJKyb5JmapxI1KrKDhTknJPZTSvZpcJdOHEmDFWsRqsaMt7WndpLEWpl8d3BulJ/mjwv1cXs/glg1msT2yiZjphKvZxTWqctNeKajXop05WfNxTs3/qecsxxOG1PEpVaMbKNWnHzpdakb/ddTPlHG5X09fbx++7T1Jn7uY/enjgsbCrBVKctUJcHv8AvwPcweZZDPVGrhKn8POOzjb/AApx6OKJGFz6m6rw9S9OqvyyVlU9YPmiIvqdW4/BNNxunP5hlAAasgAAAAAAAAAAAAAAAANAAUjG2xUAAAAAAAHniKqjFyeySv8AB6FGiJTCNgsO4xs+N2/klFEipWlIpWKwm0+U7AAXVU0oqAAAAAAACNi8vp1LOcU3HeMvzQfVPkSQRMRPEpiZjmGHweKr0puniLShxjX4L0U+jMumW1qMZxcZK8WrNPmjGUI/wqtOblSckot8aV+TfQy5x99fPx/H7LWdZOY7+Pn+WWBSMr7oqbMQAAAAAAAAAAAAAAAAAAAAAAAAAAAAAAAAAAAAAAAAAACyrSUk4ySaas0+DReAMbCr4EoUrf4UvLCW70y/ll9eTMkWzgmrPgRsFGpHVCfmSflnzlHpL1X3M4iazr2/DSZi0b9/ylgA0ZgAAAAAAAAAAAAAAAAAAAAAAAAAAAAAAAAAAAAAAAAAAAAAAAAAAAAAAAAAAAAAAAAAAAAAAAAAAAAAAAAAAAAAAAAAAAAAAAAA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3314" name="AutoShape 2" descr="data:image/jpeg;base64,/9j/4AAQSkZJRgABAQAAAQABAAD/2wCEAAkGBhQSERUUExQWFRUWFRYXGBgVFBQYFRgVFRUVFRcUFxoXHCYeFxkjGRQUHy8gJCcpLCwsFR4xNTAqNSYrLCkBCQoKDgwOGg8PGCkfHyQpKSwpLCksLCwtLCwsLCwpKSksKSwqLCksLCwsKSkpKSkpLCkpKSkpKSwsKSwsKSktKf/AABEIALUBFgMBIgACEQEDEQH/xAAbAAADAAMBAQAAAAAAAAAAAAAAAQIDBAUGB//EADsQAAEDAgMGBAUEAAMJAAAAAAEAAhEDIQQxQQUSUWFx8AaBkaETIrHB0RQy4fEzQlIHFSNicoKSssL/xAAZAQEBAQEBAQAAAAAAAAAAAAAAAQMCBAX/xAAqEQEAAgICAQIEBgMAAAAAAAAAAQIDERIhMQRBIjJRcRNhgZGhsQUUI//aAAwDAQACEQMRAD8A6EqgEgFZW7IgUt9UCiFBDnSm0pFl1TGcVRWafw02FXuqKhrUTxVCyTjdVDAVQoTeOagRSlWDokVQpVbqYHBIi8KBpEpwkQgoBJzSiEg/RApQMlki0KQ6+UoFTCqEiiECDVWeiA7NHmgkGSmRJspJTA4IKa3OeCGttOhQBZNlPnYIH0SD4hEwOaTRfmgCbqt2YSeCEB6CiRP8BCQnQQkg1d2yUolNyoN5MOS+Ja685tHb1Q2w7N68bxv6AZjmor0sQpa6V4Z+D2lUuXlvKQPosD9k7RZcPcej5+q53+TqK/m+g81YMr5xQ8W4ugYrN3v+oQfUL1OyPF1KvDZ3HcHfY6pF4np1OK0Rv2d7eTCTQFTQumZzxSskU3WQLeWQVFG8FJRGQvQIUAKskFAXVuYVjaU/iaIocpcqeUnHVEIdU2FG+Eg9Ay+LoLpPcIchrUAeaZuh4VVBCCJysnzVAa5qDPkgvdOqmFlL5uolAwPZS66ICbnXQIzqg27ujc80iMu7oAVEIAP9oQawCKjwsL68LRfXJVHPpbb+NiK9AmGtbAjPmV1cG1lJgaxoAXg9sOdhsaKw/a+55jIhexw9YOaHNMtImQuYdTDo/qrrMKoXLcVj/UEKo6eKwLKo3XtBB4rwfiLw5+mcHMk0yf8AxK9dT2gMlnrPa+m4Fu/Y/La/K64yUi8alriy2xzuHA2F4jfTAD5ezj/mb+QvW4bFNe3eaZHJfNqDalFxFWm5jS605AHISuvh672fNTdH/qeoXzI9VfBbhljcfV9K/pqZ688XU/R7gPQ5y89h/FgA/wCKyObbj0zXJx/+0Bza7TTYTSiCCIcTxHBfSplpeOVZfMvitSdTD28J7oXOwO36NVoIeASJ3XWIW4ys03aQehlabZ602LIeVj3yVTTIhAwpNPmm6wWhQqAve4u/aLDgFJnSxG3Q3ICoFcTBYx+9vudLHGIOgmLLtN4rPFmrk3r2d3xzTWzDJUBqYPkrhas2OMuCcomCEyeARBOSKgQxUwoE4WSa2VT+7KIjLVAEQkeMz3dWTM8lG6gZcVJcSVkDL3sshbcQgxNBOd1R4I3YJuO8kNaZQRF8pTVbvNCDzklxW2zDrHQhbTayo5+2/DzcRRLDY5tPArxOzNrVdn1DSrNJZOX/ANNK+lNMrU2psinXbu1GzwOo6FczHvDuttdT4Y8BtCjXaDTcDy1HUJ4nCryOM8CVqR3qD97gJ3XD8rA3amMpWfvwP9TZ91nOTj80Nq4Yv8to/V1cdWLDZYtn+IQTZ2sFaH+8y/8AeT6Qs1NlKMgvFk/yEVnqsvZT/H2mO7Q7WK2zRqU3Me9nzNIuRmcl404ith4a6HNEkEEQRyOq6OJ2VTfkB5Ly+OcWuNME7oORNpVpnp6qNTVxfFf007izO7Huc74jnTf9oJ8vJRW2i5xufIZLUDkSvREajUMPPc+W03HuGq28Lt2ozJxHQkLmU2EkAXJsAnHFNuuO3r8B49qtjeIPUX9V6nZvjejUs/5J1zC+Ti6yNrnTJdReXE44fZ8RjGuZvMcHDSCuCDUk7snesR914LZ+13UnSw7s58D5ZL1uzvEgdG8IPEC3VW8ReO2dZmk9PXfpAKLWjQQfP+Vs4QmN05ttPERIPmCFzMLtmmRBe0dXBdShjmP+GWlslm6YMyWOO6T/ANrgPJYa4Z4mPEx/TTfLHMT7Syg3VtbPVVvKXVAOS9rzB5HBKk6cjMdwowQbWeWb+60SXu4MAv5nIcytfAsDSQ0ENm0mbd/RY/i/9OENPw/g5Nxx8vZS3NBHOFQpcFsyN1OdU5vdRN87I90Ce6UAp7qA2Zy5Sgp7hwUsdBkoaUtzPuEAeZurc4+qlrOJVEzwt7oJdz+iE3n6pIOGVIqLbfQ4LA7DqhjFQsgxupWs+kVr1aDjZQbdTarQuXiNvg2U1tluK1TsE6ovTHi9rsj9rfQLg4jGibWXYr7B5LkYvZRauLVifMNa3mPEsI2q6SfpkuVVw7iS46nNbj8OQpbIWEYq1mZrGm85JvqLTtziEoW9UwwOS1n0CFdEzCGmMkFEXTao6DjopJSLlJXUQyvfbK0xf068UCseJToCTCxvF10zbIxbuKy0doPbcOK02FXnyXK6d/C+MK7MnmOv5Xa2f40q1iGODfm1GftZeEJj+1VHGuYZYd2+nd0nlrojjvt9g2cw06UZudd0H0HrHouxRYd0F2fD8L5hs3x89sCsze/5m2d1g2K+ibB8QU8Q0GmQTw1HIjRY+npNLTN/Mtc1otWOPiG+WSbBGStztLDioLTC9zyJPdkmtvZVEWQ138ojI5ls/ZYoOaTn8MlLXemXogptS3WdO5QXjTJa2I2jTBgvG9wAk+g+60ji6tT/AA2ho/1OA3j5ae65m8Q6iky6uY598VYbOfqsOHpEAAkkxfme/oqnUhdOWTfE3P3QpnUaoQa7CgtBKTXxZKboEWI+GFYaqAFggxinOSbaQRrCoC6DBUwgiVysVssHRdyoxR8OUV5PFbDByXFxWwiMl9DfRHBYamBBUmHUWfMquBc3RYSwr6PU2I1y5WK8O8AueLrm8O+kNQsLsHwK9bU8PGMlrf7gkkTEfdZ5ONI5WnTuk2tOq9vKOwhCRwxXtaHg0OImuxs8Q63Wy6J/2dUg0H9bSk6BtQkdflWP+xj9pafg2+j52MMZBWWvhgf298l7V/g2k2ZryBqGwPdeZxmA3HnddI80plrefhlLY5rHbkfCIWXDtkxx+q3hVdEESOYWXCENkilJ4xYdQR1WtuocV7J/hqo3dDhBc0PaJBJa7IxpoubisOaZg5kXsbX/AIXRqYt7nB37Yy/HNbdbabKsMrgjdM7zeOUn0XHKYdcYli2TsV1Wma9bedSpwxo34e5xkNYyRdoj5oyBXT2B4ibhG1N1h3jZgdmJM7zuIAgc1gxe09wUmsIeKbQ4QHBsyLkf5jYCeoUU6VbHVi4y97he2Qa2AIGQAAHkub5Pp5ejBg5TM28Q6WD8f12vmpuvbNxAB8iF7bZG3aOJkUyQYkhwjzHETaQvldXZdQAu3HbocW7xB3Z4Tx5LoeFNp/Cqg8JzJyIuBAOsJiyzE6s19V6ekxukal9THssNfFU2fNUcGtF5Ngud+vqVLD5RxBb7yDPSyhmwAX7zyXOjNxJtbjlxiF6ovy8R+75k04+Z/Zkr7eBJFNrnWsSC1k2gCRJz5KaNCvUaS9+60xAbaNevK5Oa36OEa0WAEf0tkOt36K8d+U5a8Q0MPsamy4EnnqugLNgD+knAnl7qhb0ViIjw5mZnyxs49MlRuNOalw5ZoJ0GXv3dVE1BMRwQstIc0kGsxqC26JVOQS1yUKwEIIIKbY1TLD0SIQZC5SHTkpJ5q2OCKkkqNbrIUoQIs91LzaFkmQtbEk3hBBDYz1uuLjKI3i5tjEHn+CsuIqbpgmCchr1WnVwri6Gy61zw5LLJNZjVu2mOLRO4FKqMrEqX75mPZbuH8NZFxM52Xco7Pa1sALHFjnfcdfn5a5MkfXv+HlDslzsySkfDtpXp/gRnyWKrXa0X6r1arEPPuZeSxOwYHXJdHZuzDSYd29QgyeANov3muuaIsbFxy5fytrC4fd7zXi3PqL/D1WP5enrDXvu0/wAPB7V2QWXiymjgGPbJbB168V6zxDQln8ZribPYTb7LXPim1dU6n2c4csVndu4cHamBDXCMiMjpy6LY8N7drYOs2pSIE/KS4AsO9xn18l1tq7O3mC0ObPmDkc/JcV2ynZR7LHHWb1jl5jy9U5fw9xHiXo3+N6v6arg6gp1mOJc15IaWuO89zhu5u3ncdIXFxha93xGOu992n94AAcXOiw3j5mD56QwrgYjIrPUwZDmtIgk2c4wCBpJjUjPkrMTFtexF4mvXUvfeHsUalIS0SLT/AKo15EWXZ5996LhbGofBLac/M5jj5tgu+o9F3mvte5/C9WOZmO3gyRET0ioDx4QENYb9/wBoceWuvohhvHD+1ozWSRkk06992RN/qkDfl6oG/rkmDbmokzkPZDtEFFt7EJKI1EIQa4dGSJKGiVTzwVAQYTFkB6o3UADxQXjJSUNZdAybIDFAzWRruSCW2N1QCA1UGyEENPJR8MlW5qJy/KDXZgW7xJuszaYAyF1ka2ZT3kU2M15J0+WeqGn2Chx75oMG0MQAD3MLy1XEue4xMfhdfarHPMBalOg5hAIz/kLm0biYl1WdTEujsqgN2Z58xqt9rbflYMNhA0QLg307hbDGZRK4w/JC5fnlpY7D7wjkuThcKabr2yXpqNE37FlL8IJk8tQtXDgYyqyIj5s5+y3sDhQ+nIbfy5ZRyW1UwTZyn7LWwmJLH7pBh3yyMg7QkcCLTxK814mt4tHv1L0VmLUmv6w1X7HGca/dZa2Da9ha4Ajg71BnTqF2HU5F4y+i0KuH1C30x24WErOw5a9wdWphxYHEy+nNo5iI4eWR9VTq70EEEG8jK652EqinIykzbXT6Aei1W4V2Ge6rTM0c3U9Re7m6QM+7cRun2dzq/wB3eM+eaoOse+9FrYbGNe0Oa6Wnh9DzWzurVlozPt3kpbKsuHnwukP2npr5ohOPHj5rM5ogE/X374LGGT5Jtb9O7IGKYNu/ZCRcQfwhBq02qXWKvevyU70IKY5W1Yosra6EC5pgDipDkwgPhK/2o+qiCTmgyEqGN4JhgV7sBBGnVDG3zzS3pF5SmeiDIxvfVKCJ1/JU05NvRMOMoKYxW8cs1ABH1HRMVJueMoMTsNdc7G4dxqCIIaJI87LsfEb+Fz6NJ3xXEmxEAdNVxeNxp3SdTt0mtAAEJG2Q6wglKLanJdRGo05md9nOncBQ6nPlfPySe7p3ok508lRYcoNIWsFbM++qT3x3ldAm3HNIu9/bkhgvKHiSUGGrh2nP27utPfLXREjvit8tUuo3ghBx3H9NL6Tf+HM1G8Jyc06Rw7HdwtYOaHDIgaaEZ3uufWw5aS5t87cslpUsQadTeZ/hun4jT/lOrgBeOn9Z/J9v6afP9/7egFO/lOap3HX2WJlUFsgyCMxex6qzTPt7LRkY79ENeABA6qxAAjgFDwMtfugTXShDqkZBCDVadFQYgNm6ouhUKNNUyMki9QTKgykWskBJ6KSck2nigc2VEgBQ3NU4IINRZYsFDhqgOFgSgo3PslGp14ctVTiNEgbX4oBguTKGtm5zTaCqLfmv32EEngrJsAp3kA52QZXUbLGWdY91THga5pVCIGUhFImIum4++kJOIPr391Lm6iUA+NEwQkE3BA97SPNUWznCkNsoa7OyC2uAEjuUO+qZpmwjrCRbzv8ARAi0BMXnv0QTaB2B/aGOAm1v5RE/B+q08ThJHy2cO7roB89P5UFqK4eBq/pzDidx5y0YT9j9l3Q6+f4WticM17YcARw76LV2HXLqZBzY4syzAu0+izrHGdezS3xRv3dNxjhe6d+Cje0tZUx319loyUaeU2SU1M/7hCDWaCq0TKTUDCThZExkmSEBf7pA3Q66GD6IAmFQFz6pupc78FAQWXfZBaJtpxQ0Shp8zzQU/LlqkHTaOaYE9EATkgMir37pTx4acUMqCwKKTgLDgUyEb319kibQCiG3uEAXCAJ6yqJCKgAzA75KmvOUBIn6/RPd5eqBBk/VIuvyTA6pBBYOuiRQzL+k3NtOnl2UEtdKIMj0/KGiTHEfdMmAOshESL+vNDTGmZ+qt7jE/ZY2uugttjcdFb8tIz56LHumc5CrfuBp37IMdZy09nUS01HE/veD0gQujWdy81LRxAhNLtO7JssgjXzUONtJ+yTWdwiMrqgNotnlKFjY/wDv7IQYC6+SyMsEIVGN590yPZCEDcI9PsqYcvNJCC23ujdQhRSeyPdY23KEKozTdKLoQooqm56fVVTGR4ymhUS8281IPfuhCgpojnfXqp+JcdUIVBUdEdVkeJzQhBIdke8oVGlcXQhQKI56+8JOcePH6lCEAWRCCYQhBO9cD7qnCb8kIRDLVjFQoQqKfUuk3KeZQhQJrZPeirSEIQIOsEIQqP/Z"/>
          <p:cNvSpPr>
            <a:spLocks noChangeAspect="1" noChangeArrowheads="1"/>
          </p:cNvSpPr>
          <p:nvPr/>
        </p:nvSpPr>
        <p:spPr bwMode="auto">
          <a:xfrm>
            <a:off x="155575" y="-822325"/>
            <a:ext cx="2647950" cy="1724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3316" name="AutoShape 4" descr="data:image/jpeg;base64,/9j/4AAQSkZJRgABAQAAAQABAAD/2wCEAAkGBhQSERUUExQWFRUWFRYXGBgVFBQYFRgVFRUVFRcUFxoXHCYeFxkjGRQUHy8gJCcpLCwsFR4xNTAqNSYrLCkBCQoKDgwOGg8PGCkfHyQpKSwpLCksLCwtLCwsLCwpKSksKSwqLCksLCwsKSkpKSkpLCkpKSkpKSwsKSwsKSktKf/AABEIALUBFgMBIgACEQEDEQH/xAAbAAADAAMBAQAAAAAAAAAAAAAAAQIDBAUGB//EADsQAAEDAgMGBAUEAAMJAAAAAAEAAhEDIQQxQQUSUWFx8AaBkaETIrHB0RQy4fEzQlIHFSNicoKSssL/xAAZAQEBAQEBAQAAAAAAAAAAAAAAAQMCBAX/xAAqEQEAAgICAQIEBgMAAAAAAAAAAQIDERIhMQRBIjJRcRNhgZGhsQUUI//aAAwDAQACEQMRAD8A6EqgEgFZW7IgUt9UCiFBDnSm0pFl1TGcVRWafw02FXuqKhrUTxVCyTjdVDAVQoTeOagRSlWDokVQpVbqYHBIi8KBpEpwkQgoBJzSiEg/RApQMlki0KQ6+UoFTCqEiiECDVWeiA7NHmgkGSmRJspJTA4IKa3OeCGttOhQBZNlPnYIH0SD4hEwOaTRfmgCbqt2YSeCEB6CiRP8BCQnQQkg1d2yUolNyoN5MOS+Ja685tHb1Q2w7N68bxv6AZjmor0sQpa6V4Z+D2lUuXlvKQPosD9k7RZcPcej5+q53+TqK/m+g81YMr5xQ8W4ugYrN3v+oQfUL1OyPF1KvDZ3HcHfY6pF4np1OK0Rv2d7eTCTQFTQumZzxSskU3WQLeWQVFG8FJRGQvQIUAKskFAXVuYVjaU/iaIocpcqeUnHVEIdU2FG+Eg9Ay+LoLpPcIchrUAeaZuh4VVBCCJysnzVAa5qDPkgvdOqmFlL5uolAwPZS66ICbnXQIzqg27ujc80iMu7oAVEIAP9oQawCKjwsL68LRfXJVHPpbb+NiK9AmGtbAjPmV1cG1lJgaxoAXg9sOdhsaKw/a+55jIhexw9YOaHNMtImQuYdTDo/qrrMKoXLcVj/UEKo6eKwLKo3XtBB4rwfiLw5+mcHMk0yf8AxK9dT2gMlnrPa+m4Fu/Y/La/K64yUi8alriy2xzuHA2F4jfTAD5ezj/mb+QvW4bFNe3eaZHJfNqDalFxFWm5jS605AHISuvh672fNTdH/qeoXzI9VfBbhljcfV9K/pqZ688XU/R7gPQ5y89h/FgA/wCKyObbj0zXJx/+0Bza7TTYTSiCCIcTxHBfSplpeOVZfMvitSdTD28J7oXOwO36NVoIeASJ3XWIW4ys03aQehlabZ602LIeVj3yVTTIhAwpNPmm6wWhQqAve4u/aLDgFJnSxG3Q3ICoFcTBYx+9vudLHGIOgmLLtN4rPFmrk3r2d3xzTWzDJUBqYPkrhas2OMuCcomCEyeARBOSKgQxUwoE4WSa2VT+7KIjLVAEQkeMz3dWTM8lG6gZcVJcSVkDL3sshbcQgxNBOd1R4I3YJuO8kNaZQRF8pTVbvNCDzklxW2zDrHQhbTayo5+2/DzcRRLDY5tPArxOzNrVdn1DSrNJZOX/ANNK+lNMrU2psinXbu1GzwOo6FczHvDuttdT4Y8BtCjXaDTcDy1HUJ4nCryOM8CVqR3qD97gJ3XD8rA3amMpWfvwP9TZ91nOTj80Nq4Yv8to/V1cdWLDZYtn+IQTZ2sFaH+8y/8AeT6Qs1NlKMgvFk/yEVnqsvZT/H2mO7Q7WK2zRqU3Me9nzNIuRmcl404ith4a6HNEkEEQRyOq6OJ2VTfkB5Ly+OcWuNME7oORNpVpnp6qNTVxfFf007izO7Huc74jnTf9oJ8vJRW2i5xufIZLUDkSvREajUMPPc+W03HuGq28Lt2ozJxHQkLmU2EkAXJsAnHFNuuO3r8B49qtjeIPUX9V6nZvjejUs/5J1zC+Ti6yNrnTJdReXE44fZ8RjGuZvMcHDSCuCDUk7snesR914LZ+13UnSw7s58D5ZL1uzvEgdG8IPEC3VW8ReO2dZmk9PXfpAKLWjQQfP+Vs4QmN05ttPERIPmCFzMLtmmRBe0dXBdShjmP+GWlslm6YMyWOO6T/ANrgPJYa4Z4mPEx/TTfLHMT7Syg3VtbPVVvKXVAOS9rzB5HBKk6cjMdwowQbWeWb+60SXu4MAv5nIcytfAsDSQ0ENm0mbd/RY/i/9OENPw/g5Nxx8vZS3NBHOFQpcFsyN1OdU5vdRN87I90Ce6UAp7qA2Zy5Sgp7hwUsdBkoaUtzPuEAeZurc4+qlrOJVEzwt7oJdz+iE3n6pIOGVIqLbfQ4LA7DqhjFQsgxupWs+kVr1aDjZQbdTarQuXiNvg2U1tluK1TsE6ovTHi9rsj9rfQLg4jGibWXYr7B5LkYvZRauLVifMNa3mPEsI2q6SfpkuVVw7iS46nNbj8OQpbIWEYq1mZrGm85JvqLTtziEoW9UwwOS1n0CFdEzCGmMkFEXTao6DjopJSLlJXUQyvfbK0xf068UCseJToCTCxvF10zbIxbuKy0doPbcOK02FXnyXK6d/C+MK7MnmOv5Xa2f40q1iGODfm1GftZeEJj+1VHGuYZYd2+nd0nlrojjvt9g2cw06UZudd0H0HrHouxRYd0F2fD8L5hs3x89sCsze/5m2d1g2K+ibB8QU8Q0GmQTw1HIjRY+npNLTN/Mtc1otWOPiG+WSbBGStztLDioLTC9zyJPdkmtvZVEWQ138ojI5ls/ZYoOaTn8MlLXemXogptS3WdO5QXjTJa2I2jTBgvG9wAk+g+60ji6tT/AA2ho/1OA3j5ae65m8Q6iky6uY598VYbOfqsOHpEAAkkxfme/oqnUhdOWTfE3P3QpnUaoQa7CgtBKTXxZKboEWI+GFYaqAFggxinOSbaQRrCoC6DBUwgiVysVssHRdyoxR8OUV5PFbDByXFxWwiMl9DfRHBYamBBUmHUWfMquBc3RYSwr6PU2I1y5WK8O8AueLrm8O+kNQsLsHwK9bU8PGMlrf7gkkTEfdZ5ONI5WnTuk2tOq9vKOwhCRwxXtaHg0OImuxs8Q63Wy6J/2dUg0H9bSk6BtQkdflWP+xj9pafg2+j52MMZBWWvhgf298l7V/g2k2ZryBqGwPdeZxmA3HnddI80plrefhlLY5rHbkfCIWXDtkxx+q3hVdEESOYWXCENkilJ4xYdQR1WtuocV7J/hqo3dDhBc0PaJBJa7IxpoubisOaZg5kXsbX/AIXRqYt7nB37Yy/HNbdbabKsMrgjdM7zeOUn0XHKYdcYli2TsV1Wma9bedSpwxo34e5xkNYyRdoj5oyBXT2B4ibhG1N1h3jZgdmJM7zuIAgc1gxe09wUmsIeKbQ4QHBsyLkf5jYCeoUU6VbHVi4y97he2Qa2AIGQAAHkub5Pp5ejBg5TM28Q6WD8f12vmpuvbNxAB8iF7bZG3aOJkUyQYkhwjzHETaQvldXZdQAu3HbocW7xB3Z4Tx5LoeFNp/Cqg8JzJyIuBAOsJiyzE6s19V6ekxukal9THssNfFU2fNUcGtF5Ngud+vqVLD5RxBb7yDPSyhmwAX7zyXOjNxJtbjlxiF6ovy8R+75k04+Z/Zkr7eBJFNrnWsSC1k2gCRJz5KaNCvUaS9+60xAbaNevK5Oa36OEa0WAEf0tkOt36K8d+U5a8Q0MPsamy4EnnqugLNgD+knAnl7qhb0ViIjw5mZnyxs49MlRuNOalw5ZoJ0GXv3dVE1BMRwQstIc0kGsxqC26JVOQS1yUKwEIIIKbY1TLD0SIQZC5SHTkpJ5q2OCKkkqNbrIUoQIs91LzaFkmQtbEk3hBBDYz1uuLjKI3i5tjEHn+CsuIqbpgmCchr1WnVwri6Gy61zw5LLJNZjVu2mOLRO4FKqMrEqX75mPZbuH8NZFxM52Xco7Pa1sALHFjnfcdfn5a5MkfXv+HlDslzsySkfDtpXp/gRnyWKrXa0X6r1arEPPuZeSxOwYHXJdHZuzDSYd29QgyeANov3muuaIsbFxy5fytrC4fd7zXi3PqL/D1WP5enrDXvu0/wAPB7V2QWXiymjgGPbJbB168V6zxDQln8ZribPYTb7LXPim1dU6n2c4csVndu4cHamBDXCMiMjpy6LY8N7drYOs2pSIE/KS4AsO9xn18l1tq7O3mC0ObPmDkc/JcV2ynZR7LHHWb1jl5jy9U5fw9xHiXo3+N6v6arg6gp1mOJc15IaWuO89zhu5u3ncdIXFxha93xGOu992n94AAcXOiw3j5mD56QwrgYjIrPUwZDmtIgk2c4wCBpJjUjPkrMTFtexF4mvXUvfeHsUalIS0SLT/AKo15EWXZ5996LhbGofBLac/M5jj5tgu+o9F3mvte5/C9WOZmO3gyRET0ioDx4QENYb9/wBoceWuvohhvHD+1ozWSRkk06992RN/qkDfl6oG/rkmDbmokzkPZDtEFFt7EJKI1EIQa4dGSJKGiVTzwVAQYTFkB6o3UADxQXjJSUNZdAybIDFAzWRruSCW2N1QCA1UGyEENPJR8MlW5qJy/KDXZgW7xJuszaYAyF1ka2ZT3kU2M15J0+WeqGn2Chx75oMG0MQAD3MLy1XEue4xMfhdfarHPMBalOg5hAIz/kLm0biYl1WdTEujsqgN2Z58xqt9rbflYMNhA0QLg307hbDGZRK4w/JC5fnlpY7D7wjkuThcKabr2yXpqNE37FlL8IJk8tQtXDgYyqyIj5s5+y3sDhQ+nIbfy5ZRyW1UwTZyn7LWwmJLH7pBh3yyMg7QkcCLTxK814mt4tHv1L0VmLUmv6w1X7HGca/dZa2Da9ha4Ajg71BnTqF2HU5F4y+i0KuH1C30x24WErOw5a9wdWphxYHEy+nNo5iI4eWR9VTq70EEEG8jK652EqinIykzbXT6Aei1W4V2Ge6rTM0c3U9Re7m6QM+7cRun2dzq/wB3eM+eaoOse+9FrYbGNe0Oa6Wnh9DzWzurVlozPt3kpbKsuHnwukP2npr5ohOPHj5rM5ogE/X374LGGT5Jtb9O7IGKYNu/ZCRcQfwhBq02qXWKvevyU70IKY5W1Yosra6EC5pgDipDkwgPhK/2o+qiCTmgyEqGN4JhgV7sBBGnVDG3zzS3pF5SmeiDIxvfVKCJ1/JU05NvRMOMoKYxW8cs1ABH1HRMVJueMoMTsNdc7G4dxqCIIaJI87LsfEb+Fz6NJ3xXEmxEAdNVxeNxp3SdTt0mtAAEJG2Q6wglKLanJdRGo05md9nOncBQ6nPlfPySe7p3ok508lRYcoNIWsFbM++qT3x3ldAm3HNIu9/bkhgvKHiSUGGrh2nP27utPfLXREjvit8tUuo3ghBx3H9NL6Tf+HM1G8Jyc06Rw7HdwtYOaHDIgaaEZ3uufWw5aS5t87cslpUsQadTeZ/hun4jT/lOrgBeOn9Z/J9v6afP9/7egFO/lOap3HX2WJlUFsgyCMxex6qzTPt7LRkY79ENeABA6qxAAjgFDwMtfugTXShDqkZBCDVadFQYgNm6ouhUKNNUyMki9QTKgykWskBJ6KSck2nigc2VEgBQ3NU4IINRZYsFDhqgOFgSgo3PslGp14ctVTiNEgbX4oBguTKGtm5zTaCqLfmv32EEngrJsAp3kA52QZXUbLGWdY91THga5pVCIGUhFImIum4++kJOIPr391Lm6iUA+NEwQkE3BA97SPNUWznCkNsoa7OyC2uAEjuUO+qZpmwjrCRbzv8ARAi0BMXnv0QTaB2B/aGOAm1v5RE/B+q08ThJHy2cO7roB89P5UFqK4eBq/pzDidx5y0YT9j9l3Q6+f4WticM17YcARw76LV2HXLqZBzY4syzAu0+izrHGdezS3xRv3dNxjhe6d+Cje0tZUx319loyUaeU2SU1M/7hCDWaCq0TKTUDCThZExkmSEBf7pA3Q66GD6IAmFQFz6pupc78FAQWXfZBaJtpxQ0Shp8zzQU/LlqkHTaOaYE9EATkgMir37pTx4acUMqCwKKTgLDgUyEb319kibQCiG3uEAXCAJ6yqJCKgAzA75KmvOUBIn6/RPd5eqBBk/VIuvyTA6pBBYOuiRQzL+k3NtOnl2UEtdKIMj0/KGiTHEfdMmAOshESL+vNDTGmZ+qt7jE/ZY2uugttjcdFb8tIz56LHumc5CrfuBp37IMdZy09nUS01HE/veD0gQujWdy81LRxAhNLtO7JssgjXzUONtJ+yTWdwiMrqgNotnlKFjY/wDv7IQYC6+SyMsEIVGN590yPZCEDcI9PsqYcvNJCC23ujdQhRSeyPdY23KEKozTdKLoQooqm56fVVTGR4ymhUS8281IPfuhCgpojnfXqp+JcdUIVBUdEdVkeJzQhBIdke8oVGlcXQhQKI56+8JOcePH6lCEAWRCCYQhBO9cD7qnCb8kIRDLVjFQoQqKfUuk3KeZQhQJrZPeirSEIQIOsEIQqP/Z"/>
          <p:cNvSpPr>
            <a:spLocks noChangeAspect="1" noChangeArrowheads="1"/>
          </p:cNvSpPr>
          <p:nvPr/>
        </p:nvSpPr>
        <p:spPr bwMode="auto">
          <a:xfrm>
            <a:off x="155575" y="-822325"/>
            <a:ext cx="2647950" cy="1724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3318" name="AutoShape 6" descr="data:image/jpeg;base64,/9j/4AAQSkZJRgABAQAAAQABAAD/2wCEAAkGBhQSERUUExQWFRUWFRYXGBgVFBQYFRgVFRUVFRcUFxoXHCYeFxkjGRQUHy8gJCcpLCwsFR4xNTAqNSYrLCkBCQoKDgwOGg8PGCkfHyQpKSwpLCksLCwtLCwsLCwpKSksKSwqLCksLCwsKSkpKSkpLCkpKSkpKSwsKSwsKSktKf/AABEIALUBFgMBIgACEQEDEQH/xAAbAAADAAMBAQAAAAAAAAAAAAAAAQIDBAUGB//EADsQAAEDAgMGBAUEAAMJAAAAAAEAAhEDIQQxQQUSUWFx8AaBkaETIrHB0RQy4fEzQlIHFSNicoKSssL/xAAZAQEBAQEBAQAAAAAAAAAAAAAAAQMCBAX/xAAqEQEAAgICAQIEBgMAAAAAAAAAAQIDERIhMQRBIjJRcRNhgZGhsQUUI//aAAwDAQACEQMRAD8A6EqgEgFZW7IgUt9UCiFBDnSm0pFl1TGcVRWafw02FXuqKhrUTxVCyTjdVDAVQoTeOagRSlWDokVQpVbqYHBIi8KBpEpwkQgoBJzSiEg/RApQMlki0KQ6+UoFTCqEiiECDVWeiA7NHmgkGSmRJspJTA4IKa3OeCGttOhQBZNlPnYIH0SD4hEwOaTRfmgCbqt2YSeCEB6CiRP8BCQnQQkg1d2yUolNyoN5MOS+Ja685tHb1Q2w7N68bxv6AZjmor0sQpa6V4Z+D2lUuXlvKQPosD9k7RZcPcej5+q53+TqK/m+g81YMr5xQ8W4ugYrN3v+oQfUL1OyPF1KvDZ3HcHfY6pF4np1OK0Rv2d7eTCTQFTQumZzxSskU3WQLeWQVFG8FJRGQvQIUAKskFAXVuYVjaU/iaIocpcqeUnHVEIdU2FG+Eg9Ay+LoLpPcIchrUAeaZuh4VVBCCJysnzVAa5qDPkgvdOqmFlL5uolAwPZS66ICbnXQIzqg27ujc80iMu7oAVEIAP9oQawCKjwsL68LRfXJVHPpbb+NiK9AmGtbAjPmV1cG1lJgaxoAXg9sOdhsaKw/a+55jIhexw9YOaHNMtImQuYdTDo/qrrMKoXLcVj/UEKo6eKwLKo3XtBB4rwfiLw5+mcHMk0yf8AxK9dT2gMlnrPa+m4Fu/Y/La/K64yUi8alriy2xzuHA2F4jfTAD5ezj/mb+QvW4bFNe3eaZHJfNqDalFxFWm5jS605AHISuvh672fNTdH/qeoXzI9VfBbhljcfV9K/pqZ688XU/R7gPQ5y89h/FgA/wCKyObbj0zXJx/+0Bza7TTYTSiCCIcTxHBfSplpeOVZfMvitSdTD28J7oXOwO36NVoIeASJ3XWIW4ys03aQehlabZ602LIeVj3yVTTIhAwpNPmm6wWhQqAve4u/aLDgFJnSxG3Q3ICoFcTBYx+9vudLHGIOgmLLtN4rPFmrk3r2d3xzTWzDJUBqYPkrhas2OMuCcomCEyeARBOSKgQxUwoE4WSa2VT+7KIjLVAEQkeMz3dWTM8lG6gZcVJcSVkDL3sshbcQgxNBOd1R4I3YJuO8kNaZQRF8pTVbvNCDzklxW2zDrHQhbTayo5+2/DzcRRLDY5tPArxOzNrVdn1DSrNJZOX/ANNK+lNMrU2psinXbu1GzwOo6FczHvDuttdT4Y8BtCjXaDTcDy1HUJ4nCryOM8CVqR3qD97gJ3XD8rA3amMpWfvwP9TZ91nOTj80Nq4Yv8to/V1cdWLDZYtn+IQTZ2sFaH+8y/8AeT6Qs1NlKMgvFk/yEVnqsvZT/H2mO7Q7WK2zRqU3Me9nzNIuRmcl404ith4a6HNEkEEQRyOq6OJ2VTfkB5Ly+OcWuNME7oORNpVpnp6qNTVxfFf007izO7Huc74jnTf9oJ8vJRW2i5xufIZLUDkSvREajUMPPc+W03HuGq28Lt2ozJxHQkLmU2EkAXJsAnHFNuuO3r8B49qtjeIPUX9V6nZvjejUs/5J1zC+Ti6yNrnTJdReXE44fZ8RjGuZvMcHDSCuCDUk7snesR914LZ+13UnSw7s58D5ZL1uzvEgdG8IPEC3VW8ReO2dZmk9PXfpAKLWjQQfP+Vs4QmN05ttPERIPmCFzMLtmmRBe0dXBdShjmP+GWlslm6YMyWOO6T/ANrgPJYa4Z4mPEx/TTfLHMT7Syg3VtbPVVvKXVAOS9rzB5HBKk6cjMdwowQbWeWb+60SXu4MAv5nIcytfAsDSQ0ENm0mbd/RY/i/9OENPw/g5Nxx8vZS3NBHOFQpcFsyN1OdU5vdRN87I90Ce6UAp7qA2Zy5Sgp7hwUsdBkoaUtzPuEAeZurc4+qlrOJVEzwt7oJdz+iE3n6pIOGVIqLbfQ4LA7DqhjFQsgxupWs+kVr1aDjZQbdTarQuXiNvg2U1tluK1TsE6ovTHi9rsj9rfQLg4jGibWXYr7B5LkYvZRauLVifMNa3mPEsI2q6SfpkuVVw7iS46nNbj8OQpbIWEYq1mZrGm85JvqLTtziEoW9UwwOS1n0CFdEzCGmMkFEXTao6DjopJSLlJXUQyvfbK0xf068UCseJToCTCxvF10zbIxbuKy0doPbcOK02FXnyXK6d/C+MK7MnmOv5Xa2f40q1iGODfm1GftZeEJj+1VHGuYZYd2+nd0nlrojjvt9g2cw06UZudd0H0HrHouxRYd0F2fD8L5hs3x89sCsze/5m2d1g2K+ibB8QU8Q0GmQTw1HIjRY+npNLTN/Mtc1otWOPiG+WSbBGStztLDioLTC9zyJPdkmtvZVEWQ138ojI5ls/ZYoOaTn8MlLXemXogptS3WdO5QXjTJa2I2jTBgvG9wAk+g+60ji6tT/AA2ho/1OA3j5ae65m8Q6iky6uY598VYbOfqsOHpEAAkkxfme/oqnUhdOWTfE3P3QpnUaoQa7CgtBKTXxZKboEWI+GFYaqAFggxinOSbaQRrCoC6DBUwgiVysVssHRdyoxR8OUV5PFbDByXFxWwiMl9DfRHBYamBBUmHUWfMquBc3RYSwr6PU2I1y5WK8O8AueLrm8O+kNQsLsHwK9bU8PGMlrf7gkkTEfdZ5ONI5WnTuk2tOq9vKOwhCRwxXtaHg0OImuxs8Q63Wy6J/2dUg0H9bSk6BtQkdflWP+xj9pafg2+j52MMZBWWvhgf298l7V/g2k2ZryBqGwPdeZxmA3HnddI80plrefhlLY5rHbkfCIWXDtkxx+q3hVdEESOYWXCENkilJ4xYdQR1WtuocV7J/hqo3dDhBc0PaJBJa7IxpoubisOaZg5kXsbX/AIXRqYt7nB37Yy/HNbdbabKsMrgjdM7zeOUn0XHKYdcYli2TsV1Wma9bedSpwxo34e5xkNYyRdoj5oyBXT2B4ibhG1N1h3jZgdmJM7zuIAgc1gxe09wUmsIeKbQ4QHBsyLkf5jYCeoUU6VbHVi4y97he2Qa2AIGQAAHkub5Pp5ejBg5TM28Q6WD8f12vmpuvbNxAB8iF7bZG3aOJkUyQYkhwjzHETaQvldXZdQAu3HbocW7xB3Z4Tx5LoeFNp/Cqg8JzJyIuBAOsJiyzE6s19V6ekxukal9THssNfFU2fNUcGtF5Ngud+vqVLD5RxBb7yDPSyhmwAX7zyXOjNxJtbjlxiF6ovy8R+75k04+Z/Zkr7eBJFNrnWsSC1k2gCRJz5KaNCvUaS9+60xAbaNevK5Oa36OEa0WAEf0tkOt36K8d+U5a8Q0MPsamy4EnnqugLNgD+knAnl7qhb0ViIjw5mZnyxs49MlRuNOalw5ZoJ0GXv3dVE1BMRwQstIc0kGsxqC26JVOQS1yUKwEIIIKbY1TLD0SIQZC5SHTkpJ5q2OCKkkqNbrIUoQIs91LzaFkmQtbEk3hBBDYz1uuLjKI3i5tjEHn+CsuIqbpgmCchr1WnVwri6Gy61zw5LLJNZjVu2mOLRO4FKqMrEqX75mPZbuH8NZFxM52Xco7Pa1sALHFjnfcdfn5a5MkfXv+HlDslzsySkfDtpXp/gRnyWKrXa0X6r1arEPPuZeSxOwYHXJdHZuzDSYd29QgyeANov3muuaIsbFxy5fytrC4fd7zXi3PqL/D1WP5enrDXvu0/wAPB7V2QWXiymjgGPbJbB168V6zxDQln8ZribPYTb7LXPim1dU6n2c4csVndu4cHamBDXCMiMjpy6LY8N7drYOs2pSIE/KS4AsO9xn18l1tq7O3mC0ObPmDkc/JcV2ynZR7LHHWb1jl5jy9U5fw9xHiXo3+N6v6arg6gp1mOJc15IaWuO89zhu5u3ncdIXFxha93xGOu992n94AAcXOiw3j5mD56QwrgYjIrPUwZDmtIgk2c4wCBpJjUjPkrMTFtexF4mvXUvfeHsUalIS0SLT/AKo15EWXZ5996LhbGofBLac/M5jj5tgu+o9F3mvte5/C9WOZmO3gyRET0ioDx4QENYb9/wBoceWuvohhvHD+1ozWSRkk06992RN/qkDfl6oG/rkmDbmokzkPZDtEFFt7EJKI1EIQa4dGSJKGiVTzwVAQYTFkB6o3UADxQXjJSUNZdAybIDFAzWRruSCW2N1QCA1UGyEENPJR8MlW5qJy/KDXZgW7xJuszaYAyF1ka2ZT3kU2M15J0+WeqGn2Chx75oMG0MQAD3MLy1XEue4xMfhdfarHPMBalOg5hAIz/kLm0biYl1WdTEujsqgN2Z58xqt9rbflYMNhA0QLg307hbDGZRK4w/JC5fnlpY7D7wjkuThcKabr2yXpqNE37FlL8IJk8tQtXDgYyqyIj5s5+y3sDhQ+nIbfy5ZRyW1UwTZyn7LWwmJLH7pBh3yyMg7QkcCLTxK814mt4tHv1L0VmLUmv6w1X7HGca/dZa2Da9ha4Ajg71BnTqF2HU5F4y+i0KuH1C30x24WErOw5a9wdWphxYHEy+nNo5iI4eWR9VTq70EEEG8jK652EqinIykzbXT6Aei1W4V2Ge6rTM0c3U9Re7m6QM+7cRun2dzq/wB3eM+eaoOse+9FrYbGNe0Oa6Wnh9DzWzurVlozPt3kpbKsuHnwukP2npr5ohOPHj5rM5ogE/X374LGGT5Jtb9O7IGKYNu/ZCRcQfwhBq02qXWKvevyU70IKY5W1Yosra6EC5pgDipDkwgPhK/2o+qiCTmgyEqGN4JhgV7sBBGnVDG3zzS3pF5SmeiDIxvfVKCJ1/JU05NvRMOMoKYxW8cs1ABH1HRMVJueMoMTsNdc7G4dxqCIIaJI87LsfEb+Fz6NJ3xXEmxEAdNVxeNxp3SdTt0mtAAEJG2Q6wglKLanJdRGo05md9nOncBQ6nPlfPySe7p3ok508lRYcoNIWsFbM++qT3x3ldAm3HNIu9/bkhgvKHiSUGGrh2nP27utPfLXREjvit8tUuo3ghBx3H9NL6Tf+HM1G8Jyc06Rw7HdwtYOaHDIgaaEZ3uufWw5aS5t87cslpUsQadTeZ/hun4jT/lOrgBeOn9Z/J9v6afP9/7egFO/lOap3HX2WJlUFsgyCMxex6qzTPt7LRkY79ENeABA6qxAAjgFDwMtfugTXShDqkZBCDVadFQYgNm6ouhUKNNUyMki9QTKgykWskBJ6KSck2nigc2VEgBQ3NU4IINRZYsFDhqgOFgSgo3PslGp14ctVTiNEgbX4oBguTKGtm5zTaCqLfmv32EEngrJsAp3kA52QZXUbLGWdY91THga5pVCIGUhFImIum4++kJOIPr391Lm6iUA+NEwQkE3BA97SPNUWznCkNsoa7OyC2uAEjuUO+qZpmwjrCRbzv8ARAi0BMXnv0QTaB2B/aGOAm1v5RE/B+q08ThJHy2cO7roB89P5UFqK4eBq/pzDidx5y0YT9j9l3Q6+f4WticM17YcARw76LV2HXLqZBzY4syzAu0+izrHGdezS3xRv3dNxjhe6d+Cje0tZUx319loyUaeU2SU1M/7hCDWaCq0TKTUDCThZExkmSEBf7pA3Q66GD6IAmFQFz6pupc78FAQWXfZBaJtpxQ0Shp8zzQU/LlqkHTaOaYE9EATkgMir37pTx4acUMqCwKKTgLDgUyEb319kibQCiG3uEAXCAJ6yqJCKgAzA75KmvOUBIn6/RPd5eqBBk/VIuvyTA6pBBYOuiRQzL+k3NtOnl2UEtdKIMj0/KGiTHEfdMmAOshESL+vNDTGmZ+qt7jE/ZY2uugttjcdFb8tIz56LHumc5CrfuBp37IMdZy09nUS01HE/veD0gQujWdy81LRxAhNLtO7JssgjXzUONtJ+yTWdwiMrqgNotnlKFjY/wDv7IQYC6+SyMsEIVGN590yPZCEDcI9PsqYcvNJCC23ujdQhRSeyPdY23KEKozTdKLoQooqm56fVVTGR4ymhUS8281IPfuhCgpojnfXqp+JcdUIVBUdEdVkeJzQhBIdke8oVGlcXQhQKI56+8JOcePH6lCEAWRCCYQhBO9cD7qnCb8kIRDLVjFQoQqKfUuk3KeZQhQJrZPeirSEIQIOsEIQqP/Z"/>
          <p:cNvSpPr>
            <a:spLocks noChangeAspect="1" noChangeArrowheads="1"/>
          </p:cNvSpPr>
          <p:nvPr/>
        </p:nvSpPr>
        <p:spPr bwMode="auto">
          <a:xfrm>
            <a:off x="155575" y="-822325"/>
            <a:ext cx="2647950" cy="1724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3320" name="AutoShape 8" descr="data:image/jpeg;base64,/9j/4AAQSkZJRgABAQAAAQABAAD/2wCEAAkGBhQSERUUExQWFRUWFRYXGBgVFBQYFRgVFRUVFRcUFxoXHCYeFxkjGRQUHy8gJCcpLCwsFR4xNTAqNSYrLCkBCQoKDgwOGg8PGCkfHyQpKSwpLCksLCwtLCwsLCwpKSksKSwqLCksLCwsKSkpKSkpLCkpKSkpKSwsKSwsKSktKf/AABEIALUBFgMBIgACEQEDEQH/xAAbAAADAAMBAQAAAAAAAAAAAAAAAQIDBAUGB//EADsQAAEDAgMGBAUEAAMJAAAAAAEAAhEDIQQxQQUSUWFx8AaBkaETIrHB0RQy4fEzQlIHFSNicoKSssL/xAAZAQEBAQEBAQAAAAAAAAAAAAAAAQMCBAX/xAAqEQEAAgICAQIEBgMAAAAAAAAAAQIDERIhMQRBIjJRcRNhgZGhsQUUI//aAAwDAQACEQMRAD8A6EqgEgFZW7IgUt9UCiFBDnSm0pFl1TGcVRWafw02FXuqKhrUTxVCyTjdVDAVQoTeOagRSlWDokVQpVbqYHBIi8KBpEpwkQgoBJzSiEg/RApQMlki0KQ6+UoFTCqEiiECDVWeiA7NHmgkGSmRJspJTA4IKa3OeCGttOhQBZNlPnYIH0SD4hEwOaTRfmgCbqt2YSeCEB6CiRP8BCQnQQkg1d2yUolNyoN5MOS+Ja685tHb1Q2w7N68bxv6AZjmor0sQpa6V4Z+D2lUuXlvKQPosD9k7RZcPcej5+q53+TqK/m+g81YMr5xQ8W4ugYrN3v+oQfUL1OyPF1KvDZ3HcHfY6pF4np1OK0Rv2d7eTCTQFTQumZzxSskU3WQLeWQVFG8FJRGQvQIUAKskFAXVuYVjaU/iaIocpcqeUnHVEIdU2FG+Eg9Ay+LoLpPcIchrUAeaZuh4VVBCCJysnzVAa5qDPkgvdOqmFlL5uolAwPZS66ICbnXQIzqg27ujc80iMu7oAVEIAP9oQawCKjwsL68LRfXJVHPpbb+NiK9AmGtbAjPmV1cG1lJgaxoAXg9sOdhsaKw/a+55jIhexw9YOaHNMtImQuYdTDo/qrrMKoXLcVj/UEKo6eKwLKo3XtBB4rwfiLw5+mcHMk0yf8AxK9dT2gMlnrPa+m4Fu/Y/La/K64yUi8alriy2xzuHA2F4jfTAD5ezj/mb+QvW4bFNe3eaZHJfNqDalFxFWm5jS605AHISuvh672fNTdH/qeoXzI9VfBbhljcfV9K/pqZ688XU/R7gPQ5y89h/FgA/wCKyObbj0zXJx/+0Bza7TTYTSiCCIcTxHBfSplpeOVZfMvitSdTD28J7oXOwO36NVoIeASJ3XWIW4ys03aQehlabZ602LIeVj3yVTTIhAwpNPmm6wWhQqAve4u/aLDgFJnSxG3Q3ICoFcTBYx+9vudLHGIOgmLLtN4rPFmrk3r2d3xzTWzDJUBqYPkrhas2OMuCcomCEyeARBOSKgQxUwoE4WSa2VT+7KIjLVAEQkeMz3dWTM8lG6gZcVJcSVkDL3sshbcQgxNBOd1R4I3YJuO8kNaZQRF8pTVbvNCDzklxW2zDrHQhbTayo5+2/DzcRRLDY5tPArxOzNrVdn1DSrNJZOX/ANNK+lNMrU2psinXbu1GzwOo6FczHvDuttdT4Y8BtCjXaDTcDy1HUJ4nCryOM8CVqR3qD97gJ3XD8rA3amMpWfvwP9TZ91nOTj80Nq4Yv8to/V1cdWLDZYtn+IQTZ2sFaH+8y/8AeT6Qs1NlKMgvFk/yEVnqsvZT/H2mO7Q7WK2zRqU3Me9nzNIuRmcl404ith4a6HNEkEEQRyOq6OJ2VTfkB5Ly+OcWuNME7oORNpVpnp6qNTVxfFf007izO7Huc74jnTf9oJ8vJRW2i5xufIZLUDkSvREajUMPPc+W03HuGq28Lt2ozJxHQkLmU2EkAXJsAnHFNuuO3r8B49qtjeIPUX9V6nZvjejUs/5J1zC+Ti6yNrnTJdReXE44fZ8RjGuZvMcHDSCuCDUk7snesR914LZ+13UnSw7s58D5ZL1uzvEgdG8IPEC3VW8ReO2dZmk9PXfpAKLWjQQfP+Vs4QmN05ttPERIPmCFzMLtmmRBe0dXBdShjmP+GWlslm6YMyWOO6T/ANrgPJYa4Z4mPEx/TTfLHMT7Syg3VtbPVVvKXVAOS9rzB5HBKk6cjMdwowQbWeWb+60SXu4MAv5nIcytfAsDSQ0ENm0mbd/RY/i/9OENPw/g5Nxx8vZS3NBHOFQpcFsyN1OdU5vdRN87I90Ce6UAp7qA2Zy5Sgp7hwUsdBkoaUtzPuEAeZurc4+qlrOJVEzwt7oJdz+iE3n6pIOGVIqLbfQ4LA7DqhjFQsgxupWs+kVr1aDjZQbdTarQuXiNvg2U1tluK1TsE6ovTHi9rsj9rfQLg4jGibWXYr7B5LkYvZRauLVifMNa3mPEsI2q6SfpkuVVw7iS46nNbj8OQpbIWEYq1mZrGm85JvqLTtziEoW9UwwOS1n0CFdEzCGmMkFEXTao6DjopJSLlJXUQyvfbK0xf068UCseJToCTCxvF10zbIxbuKy0doPbcOK02FXnyXK6d/C+MK7MnmOv5Xa2f40q1iGODfm1GftZeEJj+1VHGuYZYd2+nd0nlrojjvt9g2cw06UZudd0H0HrHouxRYd0F2fD8L5hs3x89sCsze/5m2d1g2K+ibB8QU8Q0GmQTw1HIjRY+npNLTN/Mtc1otWOPiG+WSbBGStztLDioLTC9zyJPdkmtvZVEWQ138ojI5ls/ZYoOaTn8MlLXemXogptS3WdO5QXjTJa2I2jTBgvG9wAk+g+60ji6tT/AA2ho/1OA3j5ae65m8Q6iky6uY598VYbOfqsOHpEAAkkxfme/oqnUhdOWTfE3P3QpnUaoQa7CgtBKTXxZKboEWI+GFYaqAFggxinOSbaQRrCoC6DBUwgiVysVssHRdyoxR8OUV5PFbDByXFxWwiMl9DfRHBYamBBUmHUWfMquBc3RYSwr6PU2I1y5WK8O8AueLrm8O+kNQsLsHwK9bU8PGMlrf7gkkTEfdZ5ONI5WnTuk2tOq9vKOwhCRwxXtaHg0OImuxs8Q63Wy6J/2dUg0H9bSk6BtQkdflWP+xj9pafg2+j52MMZBWWvhgf298l7V/g2k2ZryBqGwPdeZxmA3HnddI80plrefhlLY5rHbkfCIWXDtkxx+q3hVdEESOYWXCENkilJ4xYdQR1WtuocV7J/hqo3dDhBc0PaJBJa7IxpoubisOaZg5kXsbX/AIXRqYt7nB37Yy/HNbdbabKsMrgjdM7zeOUn0XHKYdcYli2TsV1Wma9bedSpwxo34e5xkNYyRdoj5oyBXT2B4ibhG1N1h3jZgdmJM7zuIAgc1gxe09wUmsIeKbQ4QHBsyLkf5jYCeoUU6VbHVi4y97he2Qa2AIGQAAHkub5Pp5ejBg5TM28Q6WD8f12vmpuvbNxAB8iF7bZG3aOJkUyQYkhwjzHETaQvldXZdQAu3HbocW7xB3Z4Tx5LoeFNp/Cqg8JzJyIuBAOsJiyzE6s19V6ekxukal9THssNfFU2fNUcGtF5Ngud+vqVLD5RxBb7yDPSyhmwAX7zyXOjNxJtbjlxiF6ovy8R+75k04+Z/Zkr7eBJFNrnWsSC1k2gCRJz5KaNCvUaS9+60xAbaNevK5Oa36OEa0WAEf0tkOt36K8d+U5a8Q0MPsamy4EnnqugLNgD+knAnl7qhb0ViIjw5mZnyxs49MlRuNOalw5ZoJ0GXv3dVE1BMRwQstIc0kGsxqC26JVOQS1yUKwEIIIKbY1TLD0SIQZC5SHTkpJ5q2OCKkkqNbrIUoQIs91LzaFkmQtbEk3hBBDYz1uuLjKI3i5tjEHn+CsuIqbpgmCchr1WnVwri6Gy61zw5LLJNZjVu2mOLRO4FKqMrEqX75mPZbuH8NZFxM52Xco7Pa1sALHFjnfcdfn5a5MkfXv+HlDslzsySkfDtpXp/gRnyWKrXa0X6r1arEPPuZeSxOwYHXJdHZuzDSYd29QgyeANov3muuaIsbFxy5fytrC4fd7zXi3PqL/D1WP5enrDXvu0/wAPB7V2QWXiymjgGPbJbB168V6zxDQln8ZribPYTb7LXPim1dU6n2c4csVndu4cHamBDXCMiMjpy6LY8N7drYOs2pSIE/KS4AsO9xn18l1tq7O3mC0ObPmDkc/JcV2ynZR7LHHWb1jl5jy9U5fw9xHiXo3+N6v6arg6gp1mOJc15IaWuO89zhu5u3ncdIXFxha93xGOu992n94AAcXOiw3j5mD56QwrgYjIrPUwZDmtIgk2c4wCBpJjUjPkrMTFtexF4mvXUvfeHsUalIS0SLT/AKo15EWXZ5996LhbGofBLac/M5jj5tgu+o9F3mvte5/C9WOZmO3gyRET0ioDx4QENYb9/wBoceWuvohhvHD+1ozWSRkk06992RN/qkDfl6oG/rkmDbmokzkPZDtEFFt7EJKI1EIQa4dGSJKGiVTzwVAQYTFkB6o3UADxQXjJSUNZdAybIDFAzWRruSCW2N1QCA1UGyEENPJR8MlW5qJy/KDXZgW7xJuszaYAyF1ka2ZT3kU2M15J0+WeqGn2Chx75oMG0MQAD3MLy1XEue4xMfhdfarHPMBalOg5hAIz/kLm0biYl1WdTEujsqgN2Z58xqt9rbflYMNhA0QLg307hbDGZRK4w/JC5fnlpY7D7wjkuThcKabr2yXpqNE37FlL8IJk8tQtXDgYyqyIj5s5+y3sDhQ+nIbfy5ZRyW1UwTZyn7LWwmJLH7pBh3yyMg7QkcCLTxK814mt4tHv1L0VmLUmv6w1X7HGca/dZa2Da9ha4Ajg71BnTqF2HU5F4y+i0KuH1C30x24WErOw5a9wdWphxYHEy+nNo5iI4eWR9VTq70EEEG8jK652EqinIykzbXT6Aei1W4V2Ge6rTM0c3U9Re7m6QM+7cRun2dzq/wB3eM+eaoOse+9FrYbGNe0Oa6Wnh9DzWzurVlozPt3kpbKsuHnwukP2npr5ohOPHj5rM5ogE/X374LGGT5Jtb9O7IGKYNu/ZCRcQfwhBq02qXWKvevyU70IKY5W1Yosra6EC5pgDipDkwgPhK/2o+qiCTmgyEqGN4JhgV7sBBGnVDG3zzS3pF5SmeiDIxvfVKCJ1/JU05NvRMOMoKYxW8cs1ABH1HRMVJueMoMTsNdc7G4dxqCIIaJI87LsfEb+Fz6NJ3xXEmxEAdNVxeNxp3SdTt0mtAAEJG2Q6wglKLanJdRGo05md9nOncBQ6nPlfPySe7p3ok508lRYcoNIWsFbM++qT3x3ldAm3HNIu9/bkhgvKHiSUGGrh2nP27utPfLXREjvit8tUuo3ghBx3H9NL6Tf+HM1G8Jyc06Rw7HdwtYOaHDIgaaEZ3uufWw5aS5t87cslpUsQadTeZ/hun4jT/lOrgBeOn9Z/J9v6afP9/7egFO/lOap3HX2WJlUFsgyCMxex6qzTPt7LRkY79ENeABA6qxAAjgFDwMtfugTXShDqkZBCDVadFQYgNm6ouhUKNNUyMki9QTKgykWskBJ6KSck2nigc2VEgBQ3NU4IINRZYsFDhqgOFgSgo3PslGp14ctVTiNEgbX4oBguTKGtm5zTaCqLfmv32EEngrJsAp3kA52QZXUbLGWdY91THga5pVCIGUhFImIum4++kJOIPr391Lm6iUA+NEwQkE3BA97SPNUWznCkNsoa7OyC2uAEjuUO+qZpmwjrCRbzv8ARAi0BMXnv0QTaB2B/aGOAm1v5RE/B+q08ThJHy2cO7roB89P5UFqK4eBq/pzDidx5y0YT9j9l3Q6+f4WticM17YcARw76LV2HXLqZBzY4syzAu0+izrHGdezS3xRv3dNxjhe6d+Cje0tZUx319loyUaeU2SU1M/7hCDWaCq0TKTUDCThZExkmSEBf7pA3Q66GD6IAmFQFz6pupc78FAQWXfZBaJtpxQ0Shp8zzQU/LlqkHTaOaYE9EATkgMir37pTx4acUMqCwKKTgLDgUyEb319kibQCiG3uEAXCAJ6yqJCKgAzA75KmvOUBIn6/RPd5eqBBk/VIuvyTA6pBBYOuiRQzL+k3NtOnl2UEtdKIMj0/KGiTHEfdMmAOshESL+vNDTGmZ+qt7jE/ZY2uugttjcdFb8tIz56LHumc5CrfuBp37IMdZy09nUS01HE/veD0gQujWdy81LRxAhNLtO7JssgjXzUONtJ+yTWdwiMrqgNotnlKFjY/wDv7IQYC6+SyMsEIVGN590yPZCEDcI9PsqYcvNJCC23ujdQhRSeyPdY23KEKozTdKLoQooqm56fVVTGR4ymhUS8281IPfuhCgpojnfXqp+JcdUIVBUdEdVkeJzQhBIdke8oVGlcXQhQKI56+8JOcePH6lCEAWRCCYQhBO9cD7qnCb8kIRDLVjFQoQqKfUuk3KeZQhQJrZPeirSEIQIOsEIQqP/Z"/>
          <p:cNvSpPr>
            <a:spLocks noChangeAspect="1" noChangeArrowheads="1"/>
          </p:cNvSpPr>
          <p:nvPr/>
        </p:nvSpPr>
        <p:spPr bwMode="auto">
          <a:xfrm>
            <a:off x="155575" y="-822325"/>
            <a:ext cx="2647950" cy="1724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3322" name="AutoShape 10" descr="data:image/jpeg;base64,/9j/4AAQSkZJRgABAQAAAQABAAD/2wCEAAkGBhQSERUUExQWFRUWFRYXGBgVFBQYFRgVFRUVFRcUFxoXHCYeFxkjGRQUHy8gJCcpLCwsFR4xNTAqNSYrLCkBCQoKDgwOGg8PGCkfHyQpKSwpLCksLCwtLCwsLCwpKSksKSwqLCksLCwsKSkpKSkpLCkpKSkpKSwsKSwsKSktKf/AABEIALUBFgMBIgACEQEDEQH/xAAbAAADAAMBAQAAAAAAAAAAAAAAAQIDBAUGB//EADsQAAEDAgMGBAUEAAMJAAAAAAEAAhEDIQQxQQUSUWFx8AaBkaETIrHB0RQy4fEzQlIHFSNicoKSssL/xAAZAQEBAQEBAQAAAAAAAAAAAAAAAQMCBAX/xAAqEQEAAgICAQIEBgMAAAAAAAAAAQIDERIhMQRBIjJRcRNhgZGhsQUUI//aAAwDAQACEQMRAD8A6EqgEgFZW7IgUt9UCiFBDnSm0pFl1TGcVRWafw02FXuqKhrUTxVCyTjdVDAVQoTeOagRSlWDokVQpVbqYHBIi8KBpEpwkQgoBJzSiEg/RApQMlki0KQ6+UoFTCqEiiECDVWeiA7NHmgkGSmRJspJTA4IKa3OeCGttOhQBZNlPnYIH0SD4hEwOaTRfmgCbqt2YSeCEB6CiRP8BCQnQQkg1d2yUolNyoN5MOS+Ja685tHb1Q2w7N68bxv6AZjmor0sQpa6V4Z+D2lUuXlvKQPosD9k7RZcPcej5+q53+TqK/m+g81YMr5xQ8W4ugYrN3v+oQfUL1OyPF1KvDZ3HcHfY6pF4np1OK0Rv2d7eTCTQFTQumZzxSskU3WQLeWQVFG8FJRGQvQIUAKskFAXVuYVjaU/iaIocpcqeUnHVEIdU2FG+Eg9Ay+LoLpPcIchrUAeaZuh4VVBCCJysnzVAa5qDPkgvdOqmFlL5uolAwPZS66ICbnXQIzqg27ujc80iMu7oAVEIAP9oQawCKjwsL68LRfXJVHPpbb+NiK9AmGtbAjPmV1cG1lJgaxoAXg9sOdhsaKw/a+55jIhexw9YOaHNMtImQuYdTDo/qrrMKoXLcVj/UEKo6eKwLKo3XtBB4rwfiLw5+mcHMk0yf8AxK9dT2gMlnrPa+m4Fu/Y/La/K64yUi8alriy2xzuHA2F4jfTAD5ezj/mb+QvW4bFNe3eaZHJfNqDalFxFWm5jS605AHISuvh672fNTdH/qeoXzI9VfBbhljcfV9K/pqZ688XU/R7gPQ5y89h/FgA/wCKyObbj0zXJx/+0Bza7TTYTSiCCIcTxHBfSplpeOVZfMvitSdTD28J7oXOwO36NVoIeASJ3XWIW4ys03aQehlabZ602LIeVj3yVTTIhAwpNPmm6wWhQqAve4u/aLDgFJnSxG3Q3ICoFcTBYx+9vudLHGIOgmLLtN4rPFmrk3r2d3xzTWzDJUBqYPkrhas2OMuCcomCEyeARBOSKgQxUwoE4WSa2VT+7KIjLVAEQkeMz3dWTM8lG6gZcVJcSVkDL3sshbcQgxNBOd1R4I3YJuO8kNaZQRF8pTVbvNCDzklxW2zDrHQhbTayo5+2/DzcRRLDY5tPArxOzNrVdn1DSrNJZOX/ANNK+lNMrU2psinXbu1GzwOo6FczHvDuttdT4Y8BtCjXaDTcDy1HUJ4nCryOM8CVqR3qD97gJ3XD8rA3amMpWfvwP9TZ91nOTj80Nq4Yv8to/V1cdWLDZYtn+IQTZ2sFaH+8y/8AeT6Qs1NlKMgvFk/yEVnqsvZT/H2mO7Q7WK2zRqU3Me9nzNIuRmcl404ith4a6HNEkEEQRyOq6OJ2VTfkB5Ly+OcWuNME7oORNpVpnp6qNTVxfFf007izO7Huc74jnTf9oJ8vJRW2i5xufIZLUDkSvREajUMPPc+W03HuGq28Lt2ozJxHQkLmU2EkAXJsAnHFNuuO3r8B49qtjeIPUX9V6nZvjejUs/5J1zC+Ti6yNrnTJdReXE44fZ8RjGuZvMcHDSCuCDUk7snesR914LZ+13UnSw7s58D5ZL1uzvEgdG8IPEC3VW8ReO2dZmk9PXfpAKLWjQQfP+Vs4QmN05ttPERIPmCFzMLtmmRBe0dXBdShjmP+GWlslm6YMyWOO6T/ANrgPJYa4Z4mPEx/TTfLHMT7Syg3VtbPVVvKXVAOS9rzB5HBKk6cjMdwowQbWeWb+60SXu4MAv5nIcytfAsDSQ0ENm0mbd/RY/i/9OENPw/g5Nxx8vZS3NBHOFQpcFsyN1OdU5vdRN87I90Ce6UAp7qA2Zy5Sgp7hwUsdBkoaUtzPuEAeZurc4+qlrOJVEzwt7oJdz+iE3n6pIOGVIqLbfQ4LA7DqhjFQsgxupWs+kVr1aDjZQbdTarQuXiNvg2U1tluK1TsE6ovTHi9rsj9rfQLg4jGibWXYr7B5LkYvZRauLVifMNa3mPEsI2q6SfpkuVVw7iS46nNbj8OQpbIWEYq1mZrGm85JvqLTtziEoW9UwwOS1n0CFdEzCGmMkFEXTao6DjopJSLlJXUQyvfbK0xf068UCseJToCTCxvF10zbIxbuKy0doPbcOK02FXnyXK6d/C+MK7MnmOv5Xa2f40q1iGODfm1GftZeEJj+1VHGuYZYd2+nd0nlrojjvt9g2cw06UZudd0H0HrHouxRYd0F2fD8L5hs3x89sCsze/5m2d1g2K+ibB8QU8Q0GmQTw1HIjRY+npNLTN/Mtc1otWOPiG+WSbBGStztLDioLTC9zyJPdkmtvZVEWQ138ojI5ls/ZYoOaTn8MlLXemXogptS3WdO5QXjTJa2I2jTBgvG9wAk+g+60ji6tT/AA2ho/1OA3j5ae65m8Q6iky6uY598VYbOfqsOHpEAAkkxfme/oqnUhdOWTfE3P3QpnUaoQa7CgtBKTXxZKboEWI+GFYaqAFggxinOSbaQRrCoC6DBUwgiVysVssHRdyoxR8OUV5PFbDByXFxWwiMl9DfRHBYamBBUmHUWfMquBc3RYSwr6PU2I1y5WK8O8AueLrm8O+kNQsLsHwK9bU8PGMlrf7gkkTEfdZ5ONI5WnTuk2tOq9vKOwhCRwxXtaHg0OImuxs8Q63Wy6J/2dUg0H9bSk6BtQkdflWP+xj9pafg2+j52MMZBWWvhgf298l7V/g2k2ZryBqGwPdeZxmA3HnddI80plrefhlLY5rHbkfCIWXDtkxx+q3hVdEESOYWXCENkilJ4xYdQR1WtuocV7J/hqo3dDhBc0PaJBJa7IxpoubisOaZg5kXsbX/AIXRqYt7nB37Yy/HNbdbabKsMrgjdM7zeOUn0XHKYdcYli2TsV1Wma9bedSpwxo34e5xkNYyRdoj5oyBXT2B4ibhG1N1h3jZgdmJM7zuIAgc1gxe09wUmsIeKbQ4QHBsyLkf5jYCeoUU6VbHVi4y97he2Qa2AIGQAAHkub5Pp5ejBg5TM28Q6WD8f12vmpuvbNxAB8iF7bZG3aOJkUyQYkhwjzHETaQvldXZdQAu3HbocW7xB3Z4Tx5LoeFNp/Cqg8JzJyIuBAOsJiyzE6s19V6ekxukal9THssNfFU2fNUcGtF5Ngud+vqVLD5RxBb7yDPSyhmwAX7zyXOjNxJtbjlxiF6ovy8R+75k04+Z/Zkr7eBJFNrnWsSC1k2gCRJz5KaNCvUaS9+60xAbaNevK5Oa36OEa0WAEf0tkOt36K8d+U5a8Q0MPsamy4EnnqugLNgD+knAnl7qhb0ViIjw5mZnyxs49MlRuNOalw5ZoJ0GXv3dVE1BMRwQstIc0kGsxqC26JVOQS1yUKwEIIIKbY1TLD0SIQZC5SHTkpJ5q2OCKkkqNbrIUoQIs91LzaFkmQtbEk3hBBDYz1uuLjKI3i5tjEHn+CsuIqbpgmCchr1WnVwri6Gy61zw5LLJNZjVu2mOLRO4FKqMrEqX75mPZbuH8NZFxM52Xco7Pa1sALHFjnfcdfn5a5MkfXv+HlDslzsySkfDtpXp/gRnyWKrXa0X6r1arEPPuZeSxOwYHXJdHZuzDSYd29QgyeANov3muuaIsbFxy5fytrC4fd7zXi3PqL/D1WP5enrDXvu0/wAPB7V2QWXiymjgGPbJbB168V6zxDQln8ZribPYTb7LXPim1dU6n2c4csVndu4cHamBDXCMiMjpy6LY8N7drYOs2pSIE/KS4AsO9xn18l1tq7O3mC0ObPmDkc/JcV2ynZR7LHHWb1jl5jy9U5fw9xHiXo3+N6v6arg6gp1mOJc15IaWuO89zhu5u3ncdIXFxha93xGOu992n94AAcXOiw3j5mD56QwrgYjIrPUwZDmtIgk2c4wCBpJjUjPkrMTFtexF4mvXUvfeHsUalIS0SLT/AKo15EWXZ5996LhbGofBLac/M5jj5tgu+o9F3mvte5/C9WOZmO3gyRET0ioDx4QENYb9/wBoceWuvohhvHD+1ozWSRkk06992RN/qkDfl6oG/rkmDbmokzkPZDtEFFt7EJKI1EIQa4dGSJKGiVTzwVAQYTFkB6o3UADxQXjJSUNZdAybIDFAzWRruSCW2N1QCA1UGyEENPJR8MlW5qJy/KDXZgW7xJuszaYAyF1ka2ZT3kU2M15J0+WeqGn2Chx75oMG0MQAD3MLy1XEue4xMfhdfarHPMBalOg5hAIz/kLm0biYl1WdTEujsqgN2Z58xqt9rbflYMNhA0QLg307hbDGZRK4w/JC5fnlpY7D7wjkuThcKabr2yXpqNE37FlL8IJk8tQtXDgYyqyIj5s5+y3sDhQ+nIbfy5ZRyW1UwTZyn7LWwmJLH7pBh3yyMg7QkcCLTxK814mt4tHv1L0VmLUmv6w1X7HGca/dZa2Da9ha4Ajg71BnTqF2HU5F4y+i0KuH1C30x24WErOw5a9wdWphxYHEy+nNo5iI4eWR9VTq70EEEG8jK652EqinIykzbXT6Aei1W4V2Ge6rTM0c3U9Re7m6QM+7cRun2dzq/wB3eM+eaoOse+9FrYbGNe0Oa6Wnh9DzWzurVlozPt3kpbKsuHnwukP2npr5ohOPHj5rM5ogE/X374LGGT5Jtb9O7IGKYNu/ZCRcQfwhBq02qXWKvevyU70IKY5W1Yosra6EC5pgDipDkwgPhK/2o+qiCTmgyEqGN4JhgV7sBBGnVDG3zzS3pF5SmeiDIxvfVKCJ1/JU05NvRMOMoKYxW8cs1ABH1HRMVJueMoMTsNdc7G4dxqCIIaJI87LsfEb+Fz6NJ3xXEmxEAdNVxeNxp3SdTt0mtAAEJG2Q6wglKLanJdRGo05md9nOncBQ6nPlfPySe7p3ok508lRYcoNIWsFbM++qT3x3ldAm3HNIu9/bkhgvKHiSUGGrh2nP27utPfLXREjvit8tUuo3ghBx3H9NL6Tf+HM1G8Jyc06Rw7HdwtYOaHDIgaaEZ3uufWw5aS5t87cslpUsQadTeZ/hun4jT/lOrgBeOn9Z/J9v6afP9/7egFO/lOap3HX2WJlUFsgyCMxex6qzTPt7LRkY79ENeABA6qxAAjgFDwMtfugTXShDqkZBCDVadFQYgNm6ouhUKNNUyMki9QTKgykWskBJ6KSck2nigc2VEgBQ3NU4IINRZYsFDhqgOFgSgo3PslGp14ctVTiNEgbX4oBguTKGtm5zTaCqLfmv32EEngrJsAp3kA52QZXUbLGWdY91THga5pVCIGUhFImIum4++kJOIPr391Lm6iUA+NEwQkE3BA97SPNUWznCkNsoa7OyC2uAEjuUO+qZpmwjrCRbzv8ARAi0BMXnv0QTaB2B/aGOAm1v5RE/B+q08ThJHy2cO7roB89P5UFqK4eBq/pzDidx5y0YT9j9l3Q6+f4WticM17YcARw76LV2HXLqZBzY4syzAu0+izrHGdezS3xRv3dNxjhe6d+Cje0tZUx319loyUaeU2SU1M/7hCDWaCq0TKTUDCThZExkmSEBf7pA3Q66GD6IAmFQFz6pupc78FAQWXfZBaJtpxQ0Shp8zzQU/LlqkHTaOaYE9EATkgMir37pTx4acUMqCwKKTgLDgUyEb319kibQCiG3uEAXCAJ6yqJCKgAzA75KmvOUBIn6/RPd5eqBBk/VIuvyTA6pBBYOuiRQzL+k3NtOnl2UEtdKIMj0/KGiTHEfdMmAOshESL+vNDTGmZ+qt7jE/ZY2uugttjcdFb8tIz56LHumc5CrfuBp37IMdZy09nUS01HE/veD0gQujWdy81LRxAhNLtO7JssgjXzUONtJ+yTWdwiMrqgNotnlKFjY/wDv7IQYC6+SyMsEIVGN590yPZCEDcI9PsqYcvNJCC23ujdQhRSeyPdY23KEKozTdKLoQooqm56fVVTGR4ymhUS8281IPfuhCgpojnfXqp+JcdUIVBUdEdVkeJzQhBIdke8oVGlcXQhQKI56+8JOcePH6lCEAWRCCYQhBO9cD7qnCb8kIRDLVjFQoQqKfUuk3KeZQhQJrZPeirSEIQIOsEIQqP/Z"/>
          <p:cNvSpPr>
            <a:spLocks noChangeAspect="1" noChangeArrowheads="1"/>
          </p:cNvSpPr>
          <p:nvPr/>
        </p:nvSpPr>
        <p:spPr bwMode="auto">
          <a:xfrm>
            <a:off x="155575" y="-822325"/>
            <a:ext cx="2647950" cy="1724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3324" name="AutoShape 12" descr="data:image/jpeg;base64,/9j/4AAQSkZJRgABAQAAAQABAAD/2wCEAAkGBhQSERUUExQWFRUWFRYXGBgVFBQYFRgVFRUVFRcUFxoXHCYeFxkjGRQUHy8gJCcpLCwsFR4xNTAqNSYrLCkBCQoKDgwOGg8PGCkfHyQpKSwpLCksLCwtLCwsLCwpKSksKSwqLCksLCwsKSkpKSkpLCkpKSkpKSwsKSwsKSktKf/AABEIALUBFgMBIgACEQEDEQH/xAAbAAADAAMBAQAAAAAAAAAAAAAAAQIDBAUGB//EADsQAAEDAgMGBAUEAAMJAAAAAAEAAhEDIQQxQQUSUWFx8AaBkaETIrHB0RQy4fEzQlIHFSNicoKSssL/xAAZAQEBAQEBAQAAAAAAAAAAAAAAAQMCBAX/xAAqEQEAAgICAQIEBgMAAAAAAAAAAQIDERIhMQRBIjJRcRNhgZGhsQUUI//aAAwDAQACEQMRAD8A6EqgEgFZW7IgUt9UCiFBDnSm0pFl1TGcVRWafw02FXuqKhrUTxVCyTjdVDAVQoTeOagRSlWDokVQpVbqYHBIi8KBpEpwkQgoBJzSiEg/RApQMlki0KQ6+UoFTCqEiiECDVWeiA7NHmgkGSmRJspJTA4IKa3OeCGttOhQBZNlPnYIH0SD4hEwOaTRfmgCbqt2YSeCEB6CiRP8BCQnQQkg1d2yUolNyoN5MOS+Ja685tHb1Q2w7N68bxv6AZjmor0sQpa6V4Z+D2lUuXlvKQPosD9k7RZcPcej5+q53+TqK/m+g81YMr5xQ8W4ugYrN3v+oQfUL1OyPF1KvDZ3HcHfY6pF4np1OK0Rv2d7eTCTQFTQumZzxSskU3WQLeWQVFG8FJRGQvQIUAKskFAXVuYVjaU/iaIocpcqeUnHVEIdU2FG+Eg9Ay+LoLpPcIchrUAeaZuh4VVBCCJysnzVAa5qDPkgvdOqmFlL5uolAwPZS66ICbnXQIzqg27ujc80iMu7oAVEIAP9oQawCKjwsL68LRfXJVHPpbb+NiK9AmGtbAjPmV1cG1lJgaxoAXg9sOdhsaKw/a+55jIhexw9YOaHNMtImQuYdTDo/qrrMKoXLcVj/UEKo6eKwLKo3XtBB4rwfiLw5+mcHMk0yf8AxK9dT2gMlnrPa+m4Fu/Y/La/K64yUi8alriy2xzuHA2F4jfTAD5ezj/mb+QvW4bFNe3eaZHJfNqDalFxFWm5jS605AHISuvh672fNTdH/qeoXzI9VfBbhljcfV9K/pqZ688XU/R7gPQ5y89h/FgA/wCKyObbj0zXJx/+0Bza7TTYTSiCCIcTxHBfSplpeOVZfMvitSdTD28J7oXOwO36NVoIeASJ3XWIW4ys03aQehlabZ602LIeVj3yVTTIhAwpNPmm6wWhQqAve4u/aLDgFJnSxG3Q3ICoFcTBYx+9vudLHGIOgmLLtN4rPFmrk3r2d3xzTWzDJUBqYPkrhas2OMuCcomCEyeARBOSKgQxUwoE4WSa2VT+7KIjLVAEQkeMz3dWTM8lG6gZcVJcSVkDL3sshbcQgxNBOd1R4I3YJuO8kNaZQRF8pTVbvNCDzklxW2zDrHQhbTayo5+2/DzcRRLDY5tPArxOzNrVdn1DSrNJZOX/ANNK+lNMrU2psinXbu1GzwOo6FczHvDuttdT4Y8BtCjXaDTcDy1HUJ4nCryOM8CVqR3qD97gJ3XD8rA3amMpWfvwP9TZ91nOTj80Nq4Yv8to/V1cdWLDZYtn+IQTZ2sFaH+8y/8AeT6Qs1NlKMgvFk/yEVnqsvZT/H2mO7Q7WK2zRqU3Me9nzNIuRmcl404ith4a6HNEkEEQRyOq6OJ2VTfkB5Ly+OcWuNME7oORNpVpnp6qNTVxfFf007izO7Huc74jnTf9oJ8vJRW2i5xufIZLUDkSvREajUMPPc+W03HuGq28Lt2ozJxHQkLmU2EkAXJsAnHFNuuO3r8B49qtjeIPUX9V6nZvjejUs/5J1zC+Ti6yNrnTJdReXE44fZ8RjGuZvMcHDSCuCDUk7snesR914LZ+13UnSw7s58D5ZL1uzvEgdG8IPEC3VW8ReO2dZmk9PXfpAKLWjQQfP+Vs4QmN05ttPERIPmCFzMLtmmRBe0dXBdShjmP+GWlslm6YMyWOO6T/ANrgPJYa4Z4mPEx/TTfLHMT7Syg3VtbPVVvKXVAOS9rzB5HBKk6cjMdwowQbWeWb+60SXu4MAv5nIcytfAsDSQ0ENm0mbd/RY/i/9OENPw/g5Nxx8vZS3NBHOFQpcFsyN1OdU5vdRN87I90Ce6UAp7qA2Zy5Sgp7hwUsdBkoaUtzPuEAeZurc4+qlrOJVEzwt7oJdz+iE3n6pIOGVIqLbfQ4LA7DqhjFQsgxupWs+kVr1aDjZQbdTarQuXiNvg2U1tluK1TsE6ovTHi9rsj9rfQLg4jGibWXYr7B5LkYvZRauLVifMNa3mPEsI2q6SfpkuVVw7iS46nNbj8OQpbIWEYq1mZrGm85JvqLTtziEoW9UwwOS1n0CFdEzCGmMkFEXTao6DjopJSLlJXUQyvfbK0xf068UCseJToCTCxvF10zbIxbuKy0doPbcOK02FXnyXK6d/C+MK7MnmOv5Xa2f40q1iGODfm1GftZeEJj+1VHGuYZYd2+nd0nlrojjvt9g2cw06UZudd0H0HrHouxRYd0F2fD8L5hs3x89sCsze/5m2d1g2K+ibB8QU8Q0GmQTw1HIjRY+npNLTN/Mtc1otWOPiG+WSbBGStztLDioLTC9zyJPdkmtvZVEWQ138ojI5ls/ZYoOaTn8MlLXemXogptS3WdO5QXjTJa2I2jTBgvG9wAk+g+60ji6tT/AA2ho/1OA3j5ae65m8Q6iky6uY598VYbOfqsOHpEAAkkxfme/oqnUhdOWTfE3P3QpnUaoQa7CgtBKTXxZKboEWI+GFYaqAFggxinOSbaQRrCoC6DBUwgiVysVssHRdyoxR8OUV5PFbDByXFxWwiMl9DfRHBYamBBUmHUWfMquBc3RYSwr6PU2I1y5WK8O8AueLrm8O+kNQsLsHwK9bU8PGMlrf7gkkTEfdZ5ONI5WnTuk2tOq9vKOwhCRwxXtaHg0OImuxs8Q63Wy6J/2dUg0H9bSk6BtQkdflWP+xj9pafg2+j52MMZBWWvhgf298l7V/g2k2ZryBqGwPdeZxmA3HnddI80plrefhlLY5rHbkfCIWXDtkxx+q3hVdEESOYWXCENkilJ4xYdQR1WtuocV7J/hqo3dDhBc0PaJBJa7IxpoubisOaZg5kXsbX/AIXRqYt7nB37Yy/HNbdbabKsMrgjdM7zeOUn0XHKYdcYli2TsV1Wma9bedSpwxo34e5xkNYyRdoj5oyBXT2B4ibhG1N1h3jZgdmJM7zuIAgc1gxe09wUmsIeKbQ4QHBsyLkf5jYCeoUU6VbHVi4y97he2Qa2AIGQAAHkub5Pp5ejBg5TM28Q6WD8f12vmpuvbNxAB8iF7bZG3aOJkUyQYkhwjzHETaQvldXZdQAu3HbocW7xB3Z4Tx5LoeFNp/Cqg8JzJyIuBAOsJiyzE6s19V6ekxukal9THssNfFU2fNUcGtF5Ngud+vqVLD5RxBb7yDPSyhmwAX7zyXOjNxJtbjlxiF6ovy8R+75k04+Z/Zkr7eBJFNrnWsSC1k2gCRJz5KaNCvUaS9+60xAbaNevK5Oa36OEa0WAEf0tkOt36K8d+U5a8Q0MPsamy4EnnqugLNgD+knAnl7qhb0ViIjw5mZnyxs49MlRuNOalw5ZoJ0GXv3dVE1BMRwQstIc0kGsxqC26JVOQS1yUKwEIIIKbY1TLD0SIQZC5SHTkpJ5q2OCKkkqNbrIUoQIs91LzaFkmQtbEk3hBBDYz1uuLjKI3i5tjEHn+CsuIqbpgmCchr1WnVwri6Gy61zw5LLJNZjVu2mOLRO4FKqMrEqX75mPZbuH8NZFxM52Xco7Pa1sALHFjnfcdfn5a5MkfXv+HlDslzsySkfDtpXp/gRnyWKrXa0X6r1arEPPuZeSxOwYHXJdHZuzDSYd29QgyeANov3muuaIsbFxy5fytrC4fd7zXi3PqL/D1WP5enrDXvu0/wAPB7V2QWXiymjgGPbJbB168V6zxDQln8ZribPYTb7LXPim1dU6n2c4csVndu4cHamBDXCMiMjpy6LY8N7drYOs2pSIE/KS4AsO9xn18l1tq7O3mC0ObPmDkc/JcV2ynZR7LHHWb1jl5jy9U5fw9xHiXo3+N6v6arg6gp1mOJc15IaWuO89zhu5u3ncdIXFxha93xGOu992n94AAcXOiw3j5mD56QwrgYjIrPUwZDmtIgk2c4wCBpJjUjPkrMTFtexF4mvXUvfeHsUalIS0SLT/AKo15EWXZ5996LhbGofBLac/M5jj5tgu+o9F3mvte5/C9WOZmO3gyRET0ioDx4QENYb9/wBoceWuvohhvHD+1ozWSRkk06992RN/qkDfl6oG/rkmDbmokzkPZDtEFFt7EJKI1EIQa4dGSJKGiVTzwVAQYTFkB6o3UADxQXjJSUNZdAybIDFAzWRruSCW2N1QCA1UGyEENPJR8MlW5qJy/KDXZgW7xJuszaYAyF1ka2ZT3kU2M15J0+WeqGn2Chx75oMG0MQAD3MLy1XEue4xMfhdfarHPMBalOg5hAIz/kLm0biYl1WdTEujsqgN2Z58xqt9rbflYMNhA0QLg307hbDGZRK4w/JC5fnlpY7D7wjkuThcKabr2yXpqNE37FlL8IJk8tQtXDgYyqyIj5s5+y3sDhQ+nIbfy5ZRyW1UwTZyn7LWwmJLH7pBh3yyMg7QkcCLTxK814mt4tHv1L0VmLUmv6w1X7HGca/dZa2Da9ha4Ajg71BnTqF2HU5F4y+i0KuH1C30x24WErOw5a9wdWphxYHEy+nNo5iI4eWR9VTq70EEEG8jK652EqinIykzbXT6Aei1W4V2Ge6rTM0c3U9Re7m6QM+7cRun2dzq/wB3eM+eaoOse+9FrYbGNe0Oa6Wnh9DzWzurVlozPt3kpbKsuHnwukP2npr5ohOPHj5rM5ogE/X374LGGT5Jtb9O7IGKYNu/ZCRcQfwhBq02qXWKvevyU70IKY5W1Yosra6EC5pgDipDkwgPhK/2o+qiCTmgyEqGN4JhgV7sBBGnVDG3zzS3pF5SmeiDIxvfVKCJ1/JU05NvRMOMoKYxW8cs1ABH1HRMVJueMoMTsNdc7G4dxqCIIaJI87LsfEb+Fz6NJ3xXEmxEAdNVxeNxp3SdTt0mtAAEJG2Q6wglKLanJdRGo05md9nOncBQ6nPlfPySe7p3ok508lRYcoNIWsFbM++qT3x3ldAm3HNIu9/bkhgvKHiSUGGrh2nP27utPfLXREjvit8tUuo3ghBx3H9NL6Tf+HM1G8Jyc06Rw7HdwtYOaHDIgaaEZ3uufWw5aS5t87cslpUsQadTeZ/hun4jT/lOrgBeOn9Z/J9v6afP9/7egFO/lOap3HX2WJlUFsgyCMxex6qzTPt7LRkY79ENeABA6qxAAjgFDwMtfugTXShDqkZBCDVadFQYgNm6ouhUKNNUyMki9QTKgykWskBJ6KSck2nigc2VEgBQ3NU4IINRZYsFDhqgOFgSgo3PslGp14ctVTiNEgbX4oBguTKGtm5zTaCqLfmv32EEngrJsAp3kA52QZXUbLGWdY91THga5pVCIGUhFImIum4++kJOIPr391Lm6iUA+NEwQkE3BA97SPNUWznCkNsoa7OyC2uAEjuUO+qZpmwjrCRbzv8ARAi0BMXnv0QTaB2B/aGOAm1v5RE/B+q08ThJHy2cO7roB89P5UFqK4eBq/pzDidx5y0YT9j9l3Q6+f4WticM17YcARw76LV2HXLqZBzY4syzAu0+izrHGdezS3xRv3dNxjhe6d+Cje0tZUx319loyUaeU2SU1M/7hCDWaCq0TKTUDCThZExkmSEBf7pA3Q66GD6IAmFQFz6pupc78FAQWXfZBaJtpxQ0Shp8zzQU/LlqkHTaOaYE9EATkgMir37pTx4acUMqCwKKTgLDgUyEb319kibQCiG3uEAXCAJ6yqJCKgAzA75KmvOUBIn6/RPd5eqBBk/VIuvyTA6pBBYOuiRQzL+k3NtOnl2UEtdKIMj0/KGiTHEfdMmAOshESL+vNDTGmZ+qt7jE/ZY2uugttjcdFb8tIz56LHumc5CrfuBp37IMdZy09nUS01HE/veD0gQujWdy81LRxAhNLtO7JssgjXzUONtJ+yTWdwiMrqgNotnlKFjY/wDv7IQYC6+SyMsEIVGN590yPZCEDcI9PsqYcvNJCC23ujdQhRSeyPdY23KEKozTdKLoQooqm56fVVTGR4ymhUS8281IPfuhCgpojnfXqp+JcdUIVBUdEdVkeJzQhBIdke8oVGlcXQhQKI56+8JOcePH6lCEAWRCCYQhBO9cD7qnCb8kIRDLVjFQoQqKfUuk3KeZQhQJrZPeirSEIQIOsEIQqP/Z"/>
          <p:cNvSpPr>
            <a:spLocks noChangeAspect="1" noChangeArrowheads="1"/>
          </p:cNvSpPr>
          <p:nvPr/>
        </p:nvSpPr>
        <p:spPr bwMode="auto">
          <a:xfrm>
            <a:off x="155575" y="-822325"/>
            <a:ext cx="2647950" cy="1724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1000100" y="785794"/>
            <a:ext cx="692948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Le perce-oreille</a:t>
            </a:r>
            <a:endParaRPr lang="fr-F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28596" y="285749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  <a:hlinkClick r:id="rId3" action="ppaction://hlinksldjump"/>
              </a:rPr>
              <a:t>Cycle de l’animal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8596" y="2071678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  <a:hlinkClick r:id="rId4" action="ppaction://hlinksldjump"/>
              </a:rPr>
              <a:t>Carte d’identité de l’espèce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28596" y="335756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  <a:hlinkClick r:id="rId5" action="ppaction://hlinksldjump"/>
              </a:rPr>
              <a:t>I</a:t>
            </a:r>
            <a:r>
              <a:rPr lang="fr-FR" dirty="0" smtClean="0">
                <a:solidFill>
                  <a:srgbClr val="00B0F0"/>
                </a:solidFill>
                <a:hlinkClick r:id="rId5" action="ppaction://hlinksldjump"/>
              </a:rPr>
              <a:t>ntérêt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28596" y="3786190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  <a:hlinkClick r:id="rId6" action="ppaction://hlinksldjump"/>
              </a:rPr>
              <a:t>Habitat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28596" y="4286256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  <a:hlinkClick r:id="rId7" action="ppaction://hlinksldjump"/>
              </a:rPr>
              <a:t>Nourriture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57158" y="4786322"/>
            <a:ext cx="2496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  <a:hlinkClick r:id="rId8" action="ppaction://hlinksldjump"/>
              </a:rPr>
              <a:t>Développer </a:t>
            </a:r>
            <a:r>
              <a:rPr lang="fr-FR" dirty="0" smtClean="0">
                <a:solidFill>
                  <a:srgbClr val="00B0F0"/>
                </a:solidFill>
                <a:hlinkClick r:id="rId8" action="ppaction://hlinksldjump"/>
              </a:rPr>
              <a:t> </a:t>
            </a:r>
            <a:r>
              <a:rPr lang="fr-FR" dirty="0" smtClean="0">
                <a:solidFill>
                  <a:srgbClr val="00B0F0"/>
                </a:solidFill>
                <a:hlinkClick r:id="rId8" action="ppaction://hlinksldjump"/>
              </a:rPr>
              <a:t>identité</a:t>
            </a:r>
            <a:endParaRPr lang="fr-FR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357166"/>
            <a:ext cx="821533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Carte d’identité de l’espèce</a:t>
            </a:r>
            <a:endParaRPr lang="fr-FR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8914" name="AutoShape 2" descr="data:image/jpeg;base64,/9j/4AAQSkZJRgABAQAAAQABAAD/2wCEAAkGBhQSERUUExQWFRUWFRYXGBgVFBQYFRgVFRUVFRcUFxoXHCYeFxkjGRQUHy8gJCcpLCwsFR4xNTAqNSYrLCkBCQoKDgwOGg8PGCkfHyQpKSwpLCksLCwtLCwsLCwpKSksKSwqLCksLCwsKSkpKSkpLCkpKSkpKSwsKSwsKSktKf/AABEIALUBFgMBIgACEQEDEQH/xAAbAAADAAMBAQAAAAAAAAAAAAAAAQIDBAUGB//EADsQAAEDAgMGBAUEAAMJAAAAAAEAAhEDIQQxQQUSUWFx8AaBkaETIrHB0RQy4fEzQlIHFSNicoKSssL/xAAZAQEBAQEBAQAAAAAAAAAAAAAAAQMCBAX/xAAqEQEAAgICAQIEBgMAAAAAAAAAAQIDERIhMQRBIjJRcRNhgZGhsQUUI//aAAwDAQACEQMRAD8A6EqgEgFZW7IgUt9UCiFBDnSm0pFl1TGcVRWafw02FXuqKhrUTxVCyTjdVDAVQoTeOagRSlWDokVQpVbqYHBIi8KBpEpwkQgoBJzSiEg/RApQMlki0KQ6+UoFTCqEiiECDVWeiA7NHmgkGSmRJspJTA4IKa3OeCGttOhQBZNlPnYIH0SD4hEwOaTRfmgCbqt2YSeCEB6CiRP8BCQnQQkg1d2yUolNyoN5MOS+Ja685tHb1Q2w7N68bxv6AZjmor0sQpa6V4Z+D2lUuXlvKQPosD9k7RZcPcej5+q53+TqK/m+g81YMr5xQ8W4ugYrN3v+oQfUL1OyPF1KvDZ3HcHfY6pF4np1OK0Rv2d7eTCTQFTQumZzxSskU3WQLeWQVFG8FJRGQvQIUAKskFAXVuYVjaU/iaIocpcqeUnHVEIdU2FG+Eg9Ay+LoLpPcIchrUAeaZuh4VVBCCJysnzVAa5qDPkgvdOqmFlL5uolAwPZS66ICbnXQIzqg27ujc80iMu7oAVEIAP9oQawCKjwsL68LRfXJVHPpbb+NiK9AmGtbAjPmV1cG1lJgaxoAXg9sOdhsaKw/a+55jIhexw9YOaHNMtImQuYdTDo/qrrMKoXLcVj/UEKo6eKwLKo3XtBB4rwfiLw5+mcHMk0yf8AxK9dT2gMlnrPa+m4Fu/Y/La/K64yUi8alriy2xzuHA2F4jfTAD5ezj/mb+QvW4bFNe3eaZHJfNqDalFxFWm5jS605AHISuvh672fNTdH/qeoXzI9VfBbhljcfV9K/pqZ688XU/R7gPQ5y89h/FgA/wCKyObbj0zXJx/+0Bza7TTYTSiCCIcTxHBfSplpeOVZfMvitSdTD28J7oXOwO36NVoIeASJ3XWIW4ys03aQehlabZ602LIeVj3yVTTIhAwpNPmm6wWhQqAve4u/aLDgFJnSxG3Q3ICoFcTBYx+9vudLHGIOgmLLtN4rPFmrk3r2d3xzTWzDJUBqYPkrhas2OMuCcomCEyeARBOSKgQxUwoE4WSa2VT+7KIjLVAEQkeMz3dWTM8lG6gZcVJcSVkDL3sshbcQgxNBOd1R4I3YJuO8kNaZQRF8pTVbvNCDzklxW2zDrHQhbTayo5+2/DzcRRLDY5tPArxOzNrVdn1DSrNJZOX/ANNK+lNMrU2psinXbu1GzwOo6FczHvDuttdT4Y8BtCjXaDTcDy1HUJ4nCryOM8CVqR3qD97gJ3XD8rA3amMpWfvwP9TZ91nOTj80Nq4Yv8to/V1cdWLDZYtn+IQTZ2sFaH+8y/8AeT6Qs1NlKMgvFk/yEVnqsvZT/H2mO7Q7WK2zRqU3Me9nzNIuRmcl404ith4a6HNEkEEQRyOq6OJ2VTfkB5Ly+OcWuNME7oORNpVpnp6qNTVxfFf007izO7Huc74jnTf9oJ8vJRW2i5xufIZLUDkSvREajUMPPc+W03HuGq28Lt2ozJxHQkLmU2EkAXJsAnHFNuuO3r8B49qtjeIPUX9V6nZvjejUs/5J1zC+Ti6yNrnTJdReXE44fZ8RjGuZvMcHDSCuCDUk7snesR914LZ+13UnSw7s58D5ZL1uzvEgdG8IPEC3VW8ReO2dZmk9PXfpAKLWjQQfP+Vs4QmN05ttPERIPmCFzMLtmmRBe0dXBdShjmP+GWlslm6YMyWOO6T/ANrgPJYa4Z4mPEx/TTfLHMT7Syg3VtbPVVvKXVAOS9rzB5HBKk6cjMdwowQbWeWb+60SXu4MAv5nIcytfAsDSQ0ENm0mbd/RY/i/9OENPw/g5Nxx8vZS3NBHOFQpcFsyN1OdU5vdRN87I90Ce6UAp7qA2Zy5Sgp7hwUsdBkoaUtzPuEAeZurc4+qlrOJVEzwt7oJdz+iE3n6pIOGVIqLbfQ4LA7DqhjFQsgxupWs+kVr1aDjZQbdTarQuXiNvg2U1tluK1TsE6ovTHi9rsj9rfQLg4jGibWXYr7B5LkYvZRauLVifMNa3mPEsI2q6SfpkuVVw7iS46nNbj8OQpbIWEYq1mZrGm85JvqLTtziEoW9UwwOS1n0CFdEzCGmMkFEXTao6DjopJSLlJXUQyvfbK0xf068UCseJToCTCxvF10zbIxbuKy0doPbcOK02FXnyXK6d/C+MK7MnmOv5Xa2f40q1iGODfm1GftZeEJj+1VHGuYZYd2+nd0nlrojjvt9g2cw06UZudd0H0HrHouxRYd0F2fD8L5hs3x89sCsze/5m2d1g2K+ibB8QU8Q0GmQTw1HIjRY+npNLTN/Mtc1otWOPiG+WSbBGStztLDioLTC9zyJPdkmtvZVEWQ138ojI5ls/ZYoOaTn8MlLXemXogptS3WdO5QXjTJa2I2jTBgvG9wAk+g+60ji6tT/AA2ho/1OA3j5ae65m8Q6iky6uY598VYbOfqsOHpEAAkkxfme/oqnUhdOWTfE3P3QpnUaoQa7CgtBKTXxZKboEWI+GFYaqAFggxinOSbaQRrCoC6DBUwgiVysVssHRdyoxR8OUV5PFbDByXFxWwiMl9DfRHBYamBBUmHUWfMquBc3RYSwr6PU2I1y5WK8O8AueLrm8O+kNQsLsHwK9bU8PGMlrf7gkkTEfdZ5ONI5WnTuk2tOq9vKOwhCRwxXtaHg0OImuxs8Q63Wy6J/2dUg0H9bSk6BtQkdflWP+xj9pafg2+j52MMZBWWvhgf298l7V/g2k2ZryBqGwPdeZxmA3HnddI80plrefhlLY5rHbkfCIWXDtkxx+q3hVdEESOYWXCENkilJ4xYdQR1WtuocV7J/hqo3dDhBc0PaJBJa7IxpoubisOaZg5kXsbX/AIXRqYt7nB37Yy/HNbdbabKsMrgjdM7zeOUn0XHKYdcYli2TsV1Wma9bedSpwxo34e5xkNYyRdoj5oyBXT2B4ibhG1N1h3jZgdmJM7zuIAgc1gxe09wUmsIeKbQ4QHBsyLkf5jYCeoUU6VbHVi4y97he2Qa2AIGQAAHkub5Pp5ejBg5TM28Q6WD8f12vmpuvbNxAB8iF7bZG3aOJkUyQYkhwjzHETaQvldXZdQAu3HbocW7xB3Z4Tx5LoeFNp/Cqg8JzJyIuBAOsJiyzE6s19V6ekxukal9THssNfFU2fNUcGtF5Ngud+vqVLD5RxBb7yDPSyhmwAX7zyXOjNxJtbjlxiF6ovy8R+75k04+Z/Zkr7eBJFNrnWsSC1k2gCRJz5KaNCvUaS9+60xAbaNevK5Oa36OEa0WAEf0tkOt36K8d+U5a8Q0MPsamy4EnnqugLNgD+knAnl7qhb0ViIjw5mZnyxs49MlRuNOalw5ZoJ0GXv3dVE1BMRwQstIc0kGsxqC26JVOQS1yUKwEIIIKbY1TLD0SIQZC5SHTkpJ5q2OCKkkqNbrIUoQIs91LzaFkmQtbEk3hBBDYz1uuLjKI3i5tjEHn+CsuIqbpgmCchr1WnVwri6Gy61zw5LLJNZjVu2mOLRO4FKqMrEqX75mPZbuH8NZFxM52Xco7Pa1sALHFjnfcdfn5a5MkfXv+HlDslzsySkfDtpXp/gRnyWKrXa0X6r1arEPPuZeSxOwYHXJdHZuzDSYd29QgyeANov3muuaIsbFxy5fytrC4fd7zXi3PqL/D1WP5enrDXvu0/wAPB7V2QWXiymjgGPbJbB168V6zxDQln8ZribPYTb7LXPim1dU6n2c4csVndu4cHamBDXCMiMjpy6LY8N7drYOs2pSIE/KS4AsO9xn18l1tq7O3mC0ObPmDkc/JcV2ynZR7LHHWb1jl5jy9U5fw9xHiXo3+N6v6arg6gp1mOJc15IaWuO89zhu5u3ncdIXFxha93xGOu992n94AAcXOiw3j5mD56QwrgYjIrPUwZDmtIgk2c4wCBpJjUjPkrMTFtexF4mvXUvfeHsUalIS0SLT/AKo15EWXZ5996LhbGofBLac/M5jj5tgu+o9F3mvte5/C9WOZmO3gyRET0ioDx4QENYb9/wBoceWuvohhvHD+1ozWSRkk06992RN/qkDfl6oG/rkmDbmokzkPZDtEFFt7EJKI1EIQa4dGSJKGiVTzwVAQYTFkB6o3UADxQXjJSUNZdAybIDFAzWRruSCW2N1QCA1UGyEENPJR8MlW5qJy/KDXZgW7xJuszaYAyF1ka2ZT3kU2M15J0+WeqGn2Chx75oMG0MQAD3MLy1XEue4xMfhdfarHPMBalOg5hAIz/kLm0biYl1WdTEujsqgN2Z58xqt9rbflYMNhA0QLg307hbDGZRK4w/JC5fnlpY7D7wjkuThcKabr2yXpqNE37FlL8IJk8tQtXDgYyqyIj5s5+y3sDhQ+nIbfy5ZRyW1UwTZyn7LWwmJLH7pBh3yyMg7QkcCLTxK814mt4tHv1L0VmLUmv6w1X7HGca/dZa2Da9ha4Ajg71BnTqF2HU5F4y+i0KuH1C30x24WErOw5a9wdWphxYHEy+nNo5iI4eWR9VTq70EEEG8jK652EqinIykzbXT6Aei1W4V2Ge6rTM0c3U9Re7m6QM+7cRun2dzq/wB3eM+eaoOse+9FrYbGNe0Oa6Wnh9DzWzurVlozPt3kpbKsuHnwukP2npr5ohOPHj5rM5ogE/X374LGGT5Jtb9O7IGKYNu/ZCRcQfwhBq02qXWKvevyU70IKY5W1Yosra6EC5pgDipDkwgPhK/2o+qiCTmgyEqGN4JhgV7sBBGnVDG3zzS3pF5SmeiDIxvfVKCJ1/JU05NvRMOMoKYxW8cs1ABH1HRMVJueMoMTsNdc7G4dxqCIIaJI87LsfEb+Fz6NJ3xXEmxEAdNVxeNxp3SdTt0mtAAEJG2Q6wglKLanJdRGo05md9nOncBQ6nPlfPySe7p3ok508lRYcoNIWsFbM++qT3x3ldAm3HNIu9/bkhgvKHiSUGGrh2nP27utPfLXREjvit8tUuo3ghBx3H9NL6Tf+HM1G8Jyc06Rw7HdwtYOaHDIgaaEZ3uufWw5aS5t87cslpUsQadTeZ/hun4jT/lOrgBeOn9Z/J9v6afP9/7egFO/lOap3HX2WJlUFsgyCMxex6qzTPt7LRkY79ENeABA6qxAAjgFDwMtfugTXShDqkZBCDVadFQYgNm6ouhUKNNUyMki9QTKgykWskBJ6KSck2nigc2VEgBQ3NU4IINRZYsFDhqgOFgSgo3PslGp14ctVTiNEgbX4oBguTKGtm5zTaCqLfmv32EEngrJsAp3kA52QZXUbLGWdY91THga5pVCIGUhFImIum4++kJOIPr391Lm6iUA+NEwQkE3BA97SPNUWznCkNsoa7OyC2uAEjuUO+qZpmwjrCRbzv8ARAi0BMXnv0QTaB2B/aGOAm1v5RE/B+q08ThJHy2cO7roB89P5UFqK4eBq/pzDidx5y0YT9j9l3Q6+f4WticM17YcARw76LV2HXLqZBzY4syzAu0+izrHGdezS3xRv3dNxjhe6d+Cje0tZUx319loyUaeU2SU1M/7hCDWaCq0TKTUDCThZExkmSEBf7pA3Q66GD6IAmFQFz6pupc78FAQWXfZBaJtpxQ0Shp8zzQU/LlqkHTaOaYE9EATkgMir37pTx4acUMqCwKKTgLDgUyEb319kibQCiG3uEAXCAJ6yqJCKgAzA75KmvOUBIn6/RPd5eqBBk/VIuvyTA6pBBYOuiRQzL+k3NtOnl2UEtdKIMj0/KGiTHEfdMmAOshESL+vNDTGmZ+qt7jE/ZY2uugttjcdFb8tIz56LHumc5CrfuBp37IMdZy09nUS01HE/veD0gQujWdy81LRxAhNLtO7JssgjXzUONtJ+yTWdwiMrqgNotnlKFjY/wDv7IQYC6+SyMsEIVGN590yPZCEDcI9PsqYcvNJCC23ujdQhRSeyPdY23KEKozTdKLoQooqm56fVVTGR4ymhUS8281IPfuhCgpojnfXqp+JcdUIVBUdEdVkeJzQhBIdke8oVGlcXQhQKI56+8JOcePH6lCEAWRCCYQhBO9cD7qnCb8kIRDLVjFQoQqKfUuk3KeZQhQJrZPeirSEIQIOsEIQqP/Z"/>
          <p:cNvSpPr>
            <a:spLocks noChangeAspect="1" noChangeArrowheads="1"/>
          </p:cNvSpPr>
          <p:nvPr/>
        </p:nvSpPr>
        <p:spPr bwMode="auto">
          <a:xfrm>
            <a:off x="155575" y="-822325"/>
            <a:ext cx="2647950" cy="1724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916" name="AutoShape 4" descr="data:image/jpeg;base64,/9j/4AAQSkZJRgABAQAAAQABAAD/2wCEAAkGBhQSERUUExQWFRUWFRYXGBgVFBQYFRgVFRUVFRcUFxoXHCYeFxkjGRQUHy8gJCcpLCwsFR4xNTAqNSYrLCkBCQoKDgwOGg8PGCkfHyQpKSwpLCksLCwtLCwsLCwpKSksKSwqLCksLCwsKSkpKSkpLCkpKSkpKSwsKSwsKSktKf/AABEIALUBFgMBIgACEQEDEQH/xAAbAAADAAMBAQAAAAAAAAAAAAAAAQIDBAUGB//EADsQAAEDAgMGBAUEAAMJAAAAAAEAAhEDIQQxQQUSUWFx8AaBkaETIrHB0RQy4fEzQlIHFSNicoKSssL/xAAZAQEBAQEBAQAAAAAAAAAAAAAAAQMCBAX/xAAqEQEAAgICAQIEBgMAAAAAAAAAAQIDERIhMQRBIjJRcRNhgZGhsQUUI//aAAwDAQACEQMRAD8A6EqgEgFZW7IgUt9UCiFBDnSm0pFl1TGcVRWafw02FXuqKhrUTxVCyTjdVDAVQoTeOagRSlWDokVQpVbqYHBIi8KBpEpwkQgoBJzSiEg/RApQMlki0KQ6+UoFTCqEiiECDVWeiA7NHmgkGSmRJspJTA4IKa3OeCGttOhQBZNlPnYIH0SD4hEwOaTRfmgCbqt2YSeCEB6CiRP8BCQnQQkg1d2yUolNyoN5MOS+Ja685tHb1Q2w7N68bxv6AZjmor0sQpa6V4Z+D2lUuXlvKQPosD9k7RZcPcej5+q53+TqK/m+g81YMr5xQ8W4ugYrN3v+oQfUL1OyPF1KvDZ3HcHfY6pF4np1OK0Rv2d7eTCTQFTQumZzxSskU3WQLeWQVFG8FJRGQvQIUAKskFAXVuYVjaU/iaIocpcqeUnHVEIdU2FG+Eg9Ay+LoLpPcIchrUAeaZuh4VVBCCJysnzVAa5qDPkgvdOqmFlL5uolAwPZS66ICbnXQIzqg27ujc80iMu7oAVEIAP9oQawCKjwsL68LRfXJVHPpbb+NiK9AmGtbAjPmV1cG1lJgaxoAXg9sOdhsaKw/a+55jIhexw9YOaHNMtImQuYdTDo/qrrMKoXLcVj/UEKo6eKwLKo3XtBB4rwfiLw5+mcHMk0yf8AxK9dT2gMlnrPa+m4Fu/Y/La/K64yUi8alriy2xzuHA2F4jfTAD5ezj/mb+QvW4bFNe3eaZHJfNqDalFxFWm5jS605AHISuvh672fNTdH/qeoXzI9VfBbhljcfV9K/pqZ688XU/R7gPQ5y89h/FgA/wCKyObbj0zXJx/+0Bza7TTYTSiCCIcTxHBfSplpeOVZfMvitSdTD28J7oXOwO36NVoIeASJ3XWIW4ys03aQehlabZ602LIeVj3yVTTIhAwpNPmm6wWhQqAve4u/aLDgFJnSxG3Q3ICoFcTBYx+9vudLHGIOgmLLtN4rPFmrk3r2d3xzTWzDJUBqYPkrhas2OMuCcomCEyeARBOSKgQxUwoE4WSa2VT+7KIjLVAEQkeMz3dWTM8lG6gZcVJcSVkDL3sshbcQgxNBOd1R4I3YJuO8kNaZQRF8pTVbvNCDzklxW2zDrHQhbTayo5+2/DzcRRLDY5tPArxOzNrVdn1DSrNJZOX/ANNK+lNMrU2psinXbu1GzwOo6FczHvDuttdT4Y8BtCjXaDTcDy1HUJ4nCryOM8CVqR3qD97gJ3XD8rA3amMpWfvwP9TZ91nOTj80Nq4Yv8to/V1cdWLDZYtn+IQTZ2sFaH+8y/8AeT6Qs1NlKMgvFk/yEVnqsvZT/H2mO7Q7WK2zRqU3Me9nzNIuRmcl404ith4a6HNEkEEQRyOq6OJ2VTfkB5Ly+OcWuNME7oORNpVpnp6qNTVxfFf007izO7Huc74jnTf9oJ8vJRW2i5xufIZLUDkSvREajUMPPc+W03HuGq28Lt2ozJxHQkLmU2EkAXJsAnHFNuuO3r8B49qtjeIPUX9V6nZvjejUs/5J1zC+Ti6yNrnTJdReXE44fZ8RjGuZvMcHDSCuCDUk7snesR914LZ+13UnSw7s58D5ZL1uzvEgdG8IPEC3VW8ReO2dZmk9PXfpAKLWjQQfP+Vs4QmN05ttPERIPmCFzMLtmmRBe0dXBdShjmP+GWlslm6YMyWOO6T/ANrgPJYa4Z4mPEx/TTfLHMT7Syg3VtbPVVvKXVAOS9rzB5HBKk6cjMdwowQbWeWb+60SXu4MAv5nIcytfAsDSQ0ENm0mbd/RY/i/9OENPw/g5Nxx8vZS3NBHOFQpcFsyN1OdU5vdRN87I90Ce6UAp7qA2Zy5Sgp7hwUsdBkoaUtzPuEAeZurc4+qlrOJVEzwt7oJdz+iE3n6pIOGVIqLbfQ4LA7DqhjFQsgxupWs+kVr1aDjZQbdTarQuXiNvg2U1tluK1TsE6ovTHi9rsj9rfQLg4jGibWXYr7B5LkYvZRauLVifMNa3mPEsI2q6SfpkuVVw7iS46nNbj8OQpbIWEYq1mZrGm85JvqLTtziEoW9UwwOS1n0CFdEzCGmMkFEXTao6DjopJSLlJXUQyvfbK0xf068UCseJToCTCxvF10zbIxbuKy0doPbcOK02FXnyXK6d/C+MK7MnmOv5Xa2f40q1iGODfm1GftZeEJj+1VHGuYZYd2+nd0nlrojjvt9g2cw06UZudd0H0HrHouxRYd0F2fD8L5hs3x89sCsze/5m2d1g2K+ibB8QU8Q0GmQTw1HIjRY+npNLTN/Mtc1otWOPiG+WSbBGStztLDioLTC9zyJPdkmtvZVEWQ138ojI5ls/ZYoOaTn8MlLXemXogptS3WdO5QXjTJa2I2jTBgvG9wAk+g+60ji6tT/AA2ho/1OA3j5ae65m8Q6iky6uY598VYbOfqsOHpEAAkkxfme/oqnUhdOWTfE3P3QpnUaoQa7CgtBKTXxZKboEWI+GFYaqAFggxinOSbaQRrCoC6DBUwgiVysVssHRdyoxR8OUV5PFbDByXFxWwiMl9DfRHBYamBBUmHUWfMquBc3RYSwr6PU2I1y5WK8O8AueLrm8O+kNQsLsHwK9bU8PGMlrf7gkkTEfdZ5ONI5WnTuk2tOq9vKOwhCRwxXtaHg0OImuxs8Q63Wy6J/2dUg0H9bSk6BtQkdflWP+xj9pafg2+j52MMZBWWvhgf298l7V/g2k2ZryBqGwPdeZxmA3HnddI80plrefhlLY5rHbkfCIWXDtkxx+q3hVdEESOYWXCENkilJ4xYdQR1WtuocV7J/hqo3dDhBc0PaJBJa7IxpoubisOaZg5kXsbX/AIXRqYt7nB37Yy/HNbdbabKsMrgjdM7zeOUn0XHKYdcYli2TsV1Wma9bedSpwxo34e5xkNYyRdoj5oyBXT2B4ibhG1N1h3jZgdmJM7zuIAgc1gxe09wUmsIeKbQ4QHBsyLkf5jYCeoUU6VbHVi4y97he2Qa2AIGQAAHkub5Pp5ejBg5TM28Q6WD8f12vmpuvbNxAB8iF7bZG3aOJkUyQYkhwjzHETaQvldXZdQAu3HbocW7xB3Z4Tx5LoeFNp/Cqg8JzJyIuBAOsJiyzE6s19V6ekxukal9THssNfFU2fNUcGtF5Ngud+vqVLD5RxBb7yDPSyhmwAX7zyXOjNxJtbjlxiF6ovy8R+75k04+Z/Zkr7eBJFNrnWsSC1k2gCRJz5KaNCvUaS9+60xAbaNevK5Oa36OEa0WAEf0tkOt36K8d+U5a8Q0MPsamy4EnnqugLNgD+knAnl7qhb0ViIjw5mZnyxs49MlRuNOalw5ZoJ0GXv3dVE1BMRwQstIc0kGsxqC26JVOQS1yUKwEIIIKbY1TLD0SIQZC5SHTkpJ5q2OCKkkqNbrIUoQIs91LzaFkmQtbEk3hBBDYz1uuLjKI3i5tjEHn+CsuIqbpgmCchr1WnVwri6Gy61zw5LLJNZjVu2mOLRO4FKqMrEqX75mPZbuH8NZFxM52Xco7Pa1sALHFjnfcdfn5a5MkfXv+HlDslzsySkfDtpXp/gRnyWKrXa0X6r1arEPPuZeSxOwYHXJdHZuzDSYd29QgyeANov3muuaIsbFxy5fytrC4fd7zXi3PqL/D1WP5enrDXvu0/wAPB7V2QWXiymjgGPbJbB168V6zxDQln8ZribPYTb7LXPim1dU6n2c4csVndu4cHamBDXCMiMjpy6LY8N7drYOs2pSIE/KS4AsO9xn18l1tq7O3mC0ObPmDkc/JcV2ynZR7LHHWb1jl5jy9U5fw9xHiXo3+N6v6arg6gp1mOJc15IaWuO89zhu5u3ncdIXFxha93xGOu992n94AAcXOiw3j5mD56QwrgYjIrPUwZDmtIgk2c4wCBpJjUjPkrMTFtexF4mvXUvfeHsUalIS0SLT/AKo15EWXZ5996LhbGofBLac/M5jj5tgu+o9F3mvte5/C9WOZmO3gyRET0ioDx4QENYb9/wBoceWuvohhvHD+1ozWSRkk06992RN/qkDfl6oG/rkmDbmokzkPZDtEFFt7EJKI1EIQa4dGSJKGiVTzwVAQYTFkB6o3UADxQXjJSUNZdAybIDFAzWRruSCW2N1QCA1UGyEENPJR8MlW5qJy/KDXZgW7xJuszaYAyF1ka2ZT3kU2M15J0+WeqGn2Chx75oMG0MQAD3MLy1XEue4xMfhdfarHPMBalOg5hAIz/kLm0biYl1WdTEujsqgN2Z58xqt9rbflYMNhA0QLg307hbDGZRK4w/JC5fnlpY7D7wjkuThcKabr2yXpqNE37FlL8IJk8tQtXDgYyqyIj5s5+y3sDhQ+nIbfy5ZRyW1UwTZyn7LWwmJLH7pBh3yyMg7QkcCLTxK814mt4tHv1L0VmLUmv6w1X7HGca/dZa2Da9ha4Ajg71BnTqF2HU5F4y+i0KuH1C30x24WErOw5a9wdWphxYHEy+nNo5iI4eWR9VTq70EEEG8jK652EqinIykzbXT6Aei1W4V2Ge6rTM0c3U9Re7m6QM+7cRun2dzq/wB3eM+eaoOse+9FrYbGNe0Oa6Wnh9DzWzurVlozPt3kpbKsuHnwukP2npr5ohOPHj5rM5ogE/X374LGGT5Jtb9O7IGKYNu/ZCRcQfwhBq02qXWKvevyU70IKY5W1Yosra6EC5pgDipDkwgPhK/2o+qiCTmgyEqGN4JhgV7sBBGnVDG3zzS3pF5SmeiDIxvfVKCJ1/JU05NvRMOMoKYxW8cs1ABH1HRMVJueMoMTsNdc7G4dxqCIIaJI87LsfEb+Fz6NJ3xXEmxEAdNVxeNxp3SdTt0mtAAEJG2Q6wglKLanJdRGo05md9nOncBQ6nPlfPySe7p3ok508lRYcoNIWsFbM++qT3x3ldAm3HNIu9/bkhgvKHiSUGGrh2nP27utPfLXREjvit8tUuo3ghBx3H9NL6Tf+HM1G8Jyc06Rw7HdwtYOaHDIgaaEZ3uufWw5aS5t87cslpUsQadTeZ/hun4jT/lOrgBeOn9Z/J9v6afP9/7egFO/lOap3HX2WJlUFsgyCMxex6qzTPt7LRkY79ENeABA6qxAAjgFDwMtfugTXShDqkZBCDVadFQYgNm6ouhUKNNUyMki9QTKgykWskBJ6KSck2nigc2VEgBQ3NU4IINRZYsFDhqgOFgSgo3PslGp14ctVTiNEgbX4oBguTKGtm5zTaCqLfmv32EEngrJsAp3kA52QZXUbLGWdY91THga5pVCIGUhFImIum4++kJOIPr391Lm6iUA+NEwQkE3BA97SPNUWznCkNsoa7OyC2uAEjuUO+qZpmwjrCRbzv8ARAi0BMXnv0QTaB2B/aGOAm1v5RE/B+q08ThJHy2cO7roB89P5UFqK4eBq/pzDidx5y0YT9j9l3Q6+f4WticM17YcARw76LV2HXLqZBzY4syzAu0+izrHGdezS3xRv3dNxjhe6d+Cje0tZUx319loyUaeU2SU1M/7hCDWaCq0TKTUDCThZExkmSEBf7pA3Q66GD6IAmFQFz6pupc78FAQWXfZBaJtpxQ0Shp8zzQU/LlqkHTaOaYE9EATkgMir37pTx4acUMqCwKKTgLDgUyEb319kibQCiG3uEAXCAJ6yqJCKgAzA75KmvOUBIn6/RPd5eqBBk/VIuvyTA6pBBYOuiRQzL+k3NtOnl2UEtdKIMj0/KGiTHEfdMmAOshESL+vNDTGmZ+qt7jE/ZY2uugttjcdFb8tIz56LHumc5CrfuBp37IMdZy09nUS01HE/veD0gQujWdy81LRxAhNLtO7JssgjXzUONtJ+yTWdwiMrqgNotnlKFjY/wDv7IQYC6+SyMsEIVGN590yPZCEDcI9PsqYcvNJCC23ujdQhRSeyPdY23KEKozTdKLoQooqm56fVVTGR4ymhUS8281IPfuhCgpojnfXqp+JcdUIVBUdEdVkeJzQhBIdke8oVGlcXQhQKI56+8JOcePH6lCEAWRCCYQhBO9cD7qnCb8kIRDLVjFQoQqKfUuk3KeZQhQJrZPeirSEIQIOsEIQqP/Z"/>
          <p:cNvSpPr>
            <a:spLocks noChangeAspect="1" noChangeArrowheads="1"/>
          </p:cNvSpPr>
          <p:nvPr/>
        </p:nvSpPr>
        <p:spPr bwMode="auto">
          <a:xfrm>
            <a:off x="155575" y="-822325"/>
            <a:ext cx="2647950" cy="1724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4" name="Picture 6" descr="http://upload.wikimedia.org/wikipedia/commons/3/34/Earwig_on_white_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071546"/>
            <a:ext cx="7799268" cy="3357586"/>
          </a:xfrm>
          <a:prstGeom prst="rect">
            <a:avLst/>
          </a:prstGeom>
          <a:noFill/>
        </p:spPr>
      </p:pic>
      <p:sp>
        <p:nvSpPr>
          <p:cNvPr id="10" name="Double flèche horizontale 9"/>
          <p:cNvSpPr/>
          <p:nvPr/>
        </p:nvSpPr>
        <p:spPr>
          <a:xfrm>
            <a:off x="714348" y="3429000"/>
            <a:ext cx="7358114" cy="1000132"/>
          </a:xfrm>
          <a:prstGeom prst="left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English157 BT" pitchFamily="66" charset="0"/>
              </a:rPr>
              <a:t>Taille maximum : 2 cm</a:t>
            </a:r>
            <a:endParaRPr lang="fr-FR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 rot="10800000" flipV="1">
            <a:off x="1714480" y="1500174"/>
            <a:ext cx="50003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rot="5400000">
            <a:off x="1285852" y="2000240"/>
            <a:ext cx="142876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1428728" y="1071546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B0F0"/>
                </a:solidFill>
                <a:latin typeface="English157 BT" pitchFamily="66" charset="0"/>
              </a:rPr>
              <a:t>Deux antennes</a:t>
            </a:r>
            <a:endParaRPr lang="fr-FR" sz="2400" dirty="0">
              <a:solidFill>
                <a:srgbClr val="00B0F0"/>
              </a:solidFill>
              <a:latin typeface="English157 BT" pitchFamily="66" charset="0"/>
            </a:endParaRPr>
          </a:p>
        </p:txBody>
      </p:sp>
      <p:cxnSp>
        <p:nvCxnSpPr>
          <p:cNvPr id="28" name="Connecteur droit avec flèche 27"/>
          <p:cNvCxnSpPr/>
          <p:nvPr/>
        </p:nvCxnSpPr>
        <p:spPr>
          <a:xfrm rot="5400000">
            <a:off x="7322363" y="1607331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rot="16200000" flipH="1">
            <a:off x="7465239" y="1821645"/>
            <a:ext cx="85725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7000892" y="1071546"/>
            <a:ext cx="1433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B0F0"/>
                </a:solidFill>
                <a:latin typeface="English157 BT" pitchFamily="66" charset="0"/>
              </a:rPr>
              <a:t>Deux pinces</a:t>
            </a:r>
            <a:endParaRPr lang="fr-FR" sz="2400" dirty="0">
              <a:solidFill>
                <a:srgbClr val="00B0F0"/>
              </a:solidFill>
              <a:latin typeface="English157 BT" pitchFamily="66" charset="0"/>
            </a:endParaRPr>
          </a:p>
        </p:txBody>
      </p:sp>
      <p:cxnSp>
        <p:nvCxnSpPr>
          <p:cNvPr id="33" name="Connecteur droit avec flèche 32"/>
          <p:cNvCxnSpPr/>
          <p:nvPr/>
        </p:nvCxnSpPr>
        <p:spPr>
          <a:xfrm rot="10800000" flipV="1">
            <a:off x="4000496" y="1357298"/>
            <a:ext cx="78581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rot="16200000" flipH="1">
            <a:off x="4786314" y="1357298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 rot="16200000" flipH="1">
            <a:off x="4250529" y="1893083"/>
            <a:ext cx="192882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 rot="5400000">
            <a:off x="3464711" y="1750207"/>
            <a:ext cx="171451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rot="5400000">
            <a:off x="3143240" y="1357298"/>
            <a:ext cx="1643074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3857620" y="1000108"/>
            <a:ext cx="2143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00B0F0"/>
                </a:solidFill>
                <a:latin typeface="English157 BT" pitchFamily="66" charset="0"/>
              </a:rPr>
              <a:t>6 pattes articulées</a:t>
            </a:r>
            <a:endParaRPr lang="fr-FR" sz="2000" dirty="0">
              <a:solidFill>
                <a:srgbClr val="00B0F0"/>
              </a:solidFill>
              <a:latin typeface="English157 BT" pitchFamily="66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0" y="6072206"/>
            <a:ext cx="2622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00B0F0"/>
                </a:solidFill>
                <a:latin typeface="English157 BT" pitchFamily="66" charset="0"/>
                <a:hlinkClick r:id="rId3" action="ppaction://hlinksldjump"/>
              </a:rPr>
              <a:t>Retour au sommaire</a:t>
            </a:r>
            <a:endParaRPr lang="fr-FR" sz="2800" dirty="0">
              <a:solidFill>
                <a:srgbClr val="00B0F0"/>
              </a:solidFill>
              <a:latin typeface="English157 BT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6072206"/>
            <a:ext cx="2622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00B0F0"/>
                </a:solidFill>
                <a:latin typeface="English157 BT" pitchFamily="66" charset="0"/>
              </a:rPr>
              <a:t>Retour au sommaire</a:t>
            </a:r>
            <a:endParaRPr lang="fr-FR" sz="2800" dirty="0">
              <a:solidFill>
                <a:srgbClr val="00B0F0"/>
              </a:solidFill>
              <a:latin typeface="English157 BT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143372" y="642918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0B0F0"/>
                </a:solidFill>
                <a:latin typeface="English157 BT" pitchFamily="66" charset="0"/>
              </a:rPr>
              <a:t>Œuf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7000892" y="2714620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0B0F0"/>
                </a:solidFill>
              </a:rPr>
              <a:t> </a:t>
            </a:r>
            <a:r>
              <a:rPr lang="fr-FR" sz="3200" dirty="0" smtClean="0">
                <a:solidFill>
                  <a:srgbClr val="00B0F0"/>
                </a:solidFill>
                <a:latin typeface="English157 BT" pitchFamily="66" charset="0"/>
              </a:rPr>
              <a:t>larve</a:t>
            </a:r>
            <a:endParaRPr lang="fr-FR" sz="3200" dirty="0">
              <a:solidFill>
                <a:srgbClr val="00B0F0"/>
              </a:solidFill>
              <a:latin typeface="English157 BT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929190" y="5572140"/>
            <a:ext cx="16430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B0F0"/>
                </a:solidFill>
                <a:latin typeface="English157 BT" pitchFamily="66" charset="0"/>
              </a:rPr>
              <a:t>Nymphe</a:t>
            </a:r>
          </a:p>
          <a:p>
            <a:endParaRPr lang="fr-FR" sz="2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2643174" y="5572140"/>
            <a:ext cx="1050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B0F0"/>
                </a:solidFill>
                <a:latin typeface="English157 BT" pitchFamily="66" charset="0"/>
              </a:rPr>
              <a:t>adulte</a:t>
            </a:r>
            <a:endParaRPr lang="fr-FR" sz="3200" dirty="0">
              <a:solidFill>
                <a:srgbClr val="00B0F0"/>
              </a:solidFill>
              <a:latin typeface="English157 BT" pitchFamily="66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71472" y="2500306"/>
            <a:ext cx="1765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00B0F0"/>
                </a:solidFill>
                <a:latin typeface="English157 BT" pitchFamily="66" charset="0"/>
              </a:rPr>
              <a:t>accouplement</a:t>
            </a:r>
            <a:endParaRPr lang="fr-FR" sz="2800" dirty="0">
              <a:solidFill>
                <a:srgbClr val="00B0F0"/>
              </a:solidFill>
              <a:latin typeface="English157 BT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488" y="285728"/>
            <a:ext cx="2614602" cy="1399032"/>
          </a:xfrm>
        </p:spPr>
        <p:txBody>
          <a:bodyPr/>
          <a:lstStyle/>
          <a:p>
            <a:r>
              <a:rPr lang="fr-FR" dirty="0" smtClean="0">
                <a:solidFill>
                  <a:srgbClr val="00B0F0"/>
                </a:solidFill>
              </a:rPr>
              <a:t>Intérêt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0F0"/>
                </a:solidFill>
              </a:rPr>
              <a:t>Le perce oreille a un prédateur : l’oiseau.</a:t>
            </a:r>
          </a:p>
          <a:p>
            <a:endParaRPr lang="fr-FR" dirty="0" smtClean="0">
              <a:solidFill>
                <a:srgbClr val="00B0F0"/>
              </a:solidFill>
            </a:endParaRPr>
          </a:p>
          <a:p>
            <a:r>
              <a:rPr lang="fr-FR" dirty="0" smtClean="0">
                <a:solidFill>
                  <a:srgbClr val="00B0F0"/>
                </a:solidFill>
              </a:rPr>
              <a:t>  </a:t>
            </a:r>
            <a:endParaRPr lang="fr-FR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209</TotalTime>
  <Words>57</Words>
  <Application>Microsoft Office PowerPoint</Application>
  <PresentationFormat>Affichage à l'écran (4:3)</PresentationFormat>
  <Paragraphs>27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Verve</vt:lpstr>
      <vt:lpstr>Diapositive 1</vt:lpstr>
      <vt:lpstr>Diapositive 2</vt:lpstr>
      <vt:lpstr>Diapositive 3</vt:lpstr>
      <vt:lpstr>Intérêt</vt:lpstr>
      <vt:lpstr>Diapositive 5</vt:lpstr>
      <vt:lpstr>Diapositive 6</vt:lpstr>
      <vt:lpstr>Diapositive 7</vt:lpstr>
    </vt:vector>
  </TitlesOfParts>
  <Company>CONSEIL GENERAL DE L ' ESSONNE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perce-oreille</dc:title>
  <dc:creator>teboulm</dc:creator>
  <cp:lastModifiedBy>teboulm</cp:lastModifiedBy>
  <cp:revision>27</cp:revision>
  <dcterms:created xsi:type="dcterms:W3CDTF">2013-12-06T14:48:40Z</dcterms:created>
  <dcterms:modified xsi:type="dcterms:W3CDTF">2014-01-10T16:00:03Z</dcterms:modified>
</cp:coreProperties>
</file>