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0" r:id="rId5"/>
    <p:sldId id="258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8E95276-0D2E-4D99-8E2C-9C6CC73AA488}" type="datetimeFigureOut">
              <a:rPr lang="fr-FR" smtClean="0"/>
              <a:pPr/>
              <a:t>10/01/2014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8851FE8-9C03-485B-8380-4FBD6C5007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5276-0D2E-4D99-8E2C-9C6CC73AA488}" type="datetimeFigureOut">
              <a:rPr lang="fr-FR" smtClean="0"/>
              <a:pPr/>
              <a:t>10/01/2014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1FE8-9C03-485B-8380-4FBD6C5007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5276-0D2E-4D99-8E2C-9C6CC73AA488}" type="datetimeFigureOut">
              <a:rPr lang="fr-FR" smtClean="0"/>
              <a:pPr/>
              <a:t>10/01/2014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1FE8-9C03-485B-8380-4FBD6C5007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8E95276-0D2E-4D99-8E2C-9C6CC73AA488}" type="datetimeFigureOut">
              <a:rPr lang="fr-FR" smtClean="0"/>
              <a:pPr/>
              <a:t>10/01/2014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851FE8-9C03-485B-8380-4FBD6C50073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8E95276-0D2E-4D99-8E2C-9C6CC73AA488}" type="datetimeFigureOut">
              <a:rPr lang="fr-FR" smtClean="0"/>
              <a:pPr/>
              <a:t>10/01/2014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8851FE8-9C03-485B-8380-4FBD6C5007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5276-0D2E-4D99-8E2C-9C6CC73AA488}" type="datetimeFigureOut">
              <a:rPr lang="fr-FR" smtClean="0"/>
              <a:pPr/>
              <a:t>10/01/2014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1FE8-9C03-485B-8380-4FBD6C50073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5276-0D2E-4D99-8E2C-9C6CC73AA488}" type="datetimeFigureOut">
              <a:rPr lang="fr-FR" smtClean="0"/>
              <a:pPr/>
              <a:t>10/01/2014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1FE8-9C03-485B-8380-4FBD6C50073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E95276-0D2E-4D99-8E2C-9C6CC73AA488}" type="datetimeFigureOut">
              <a:rPr lang="fr-FR" smtClean="0"/>
              <a:pPr/>
              <a:t>10/01/2014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851FE8-9C03-485B-8380-4FBD6C50073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5276-0D2E-4D99-8E2C-9C6CC73AA488}" type="datetimeFigureOut">
              <a:rPr lang="fr-FR" smtClean="0"/>
              <a:pPr/>
              <a:t>10/01/2014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51FE8-9C03-485B-8380-4FBD6C5007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8E95276-0D2E-4D99-8E2C-9C6CC73AA488}" type="datetimeFigureOut">
              <a:rPr lang="fr-FR" smtClean="0"/>
              <a:pPr/>
              <a:t>10/01/2014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851FE8-9C03-485B-8380-4FBD6C50073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E95276-0D2E-4D99-8E2C-9C6CC73AA488}" type="datetimeFigureOut">
              <a:rPr lang="fr-FR" smtClean="0"/>
              <a:pPr/>
              <a:t>10/01/2014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851FE8-9C03-485B-8380-4FBD6C50073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8E95276-0D2E-4D99-8E2C-9C6CC73AA488}" type="datetimeFigureOut">
              <a:rPr lang="fr-FR" smtClean="0"/>
              <a:pPr/>
              <a:t>10/01/2014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8851FE8-9C03-485B-8380-4FBD6C5007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1785918" y="1071546"/>
            <a:ext cx="6929486" cy="36317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115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Le papillon</a:t>
            </a:r>
            <a:endParaRPr lang="fr-FR" sz="115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fr-FR" u="sng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CARTE </a:t>
            </a:r>
            <a:r>
              <a:rPr lang="fr-FR" u="sng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D’IDENTITÉ DE L’ESPECE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/>
              <a:t>Nom de l’animal, nom de l’espèce.</a:t>
            </a:r>
          </a:p>
          <a:p>
            <a:r>
              <a:rPr lang="fr-FR" dirty="0"/>
              <a:t>Comment le reconnaît-on ? Sa forme, sa taille, son poids, sa couleur, ses signes particuliers, les différences entre le mâle et la femelle, entre les jeunes et les adultes s’il y en a.. Son cri...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Cyle</a:t>
            </a:r>
            <a:r>
              <a:rPr lang="fr-FR" dirty="0" smtClean="0"/>
              <a:t> de vie du papillon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2500306"/>
            <a:ext cx="8763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4714884"/>
            <a:ext cx="11525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1643050"/>
            <a:ext cx="10287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2976" y="2571744"/>
            <a:ext cx="127635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Flèche en arc 7"/>
          <p:cNvSpPr/>
          <p:nvPr/>
        </p:nvSpPr>
        <p:spPr>
          <a:xfrm rot="1532538">
            <a:off x="4923717" y="1517724"/>
            <a:ext cx="1714512" cy="1357322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Flèche en arc 8"/>
          <p:cNvSpPr/>
          <p:nvPr/>
        </p:nvSpPr>
        <p:spPr>
          <a:xfrm rot="8687398">
            <a:off x="5352345" y="4232368"/>
            <a:ext cx="1714512" cy="1357322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Flèche en arc 9"/>
          <p:cNvSpPr/>
          <p:nvPr/>
        </p:nvSpPr>
        <p:spPr>
          <a:xfrm rot="13305388">
            <a:off x="2209073" y="4232368"/>
            <a:ext cx="1714512" cy="1357322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Flèche en arc 10"/>
          <p:cNvSpPr/>
          <p:nvPr/>
        </p:nvSpPr>
        <p:spPr>
          <a:xfrm rot="20192242">
            <a:off x="2128126" y="1785380"/>
            <a:ext cx="1714512" cy="1357322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fr-FR" u="sng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QUE MANGE-T-IL 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247174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Liste </a:t>
            </a:r>
            <a:r>
              <a:rPr lang="fr-FR" dirty="0"/>
              <a:t>de ce qu’il mange et de ce qu’il </a:t>
            </a:r>
            <a:r>
              <a:rPr lang="fr-FR" dirty="0" smtClean="0"/>
              <a:t>préfère.</a:t>
            </a:r>
          </a:p>
          <a:p>
            <a:pPr>
              <a:buNone/>
            </a:pPr>
            <a:r>
              <a:rPr lang="fr-FR" dirty="0" smtClean="0"/>
              <a:t>Quelle </a:t>
            </a:r>
            <a:r>
              <a:rPr lang="fr-FR" dirty="0"/>
              <a:t>quantité de nourriture mange-t-il par jour ou par an ?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Comment </a:t>
            </a:r>
            <a:r>
              <a:rPr lang="fr-FR" dirty="0"/>
              <a:t>trouve-t-il sa nourriture, comment s’en empare-t-il ?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Comment </a:t>
            </a:r>
            <a:r>
              <a:rPr lang="fr-FR" dirty="0"/>
              <a:t>la mange-t-il ? </a:t>
            </a:r>
          </a:p>
          <a:p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09600" y="41433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HABITAT</a:t>
            </a:r>
            <a:r>
              <a:rPr kumimoji="0" lang="fr-FR" sz="44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NATUREL</a:t>
            </a:r>
            <a:r>
              <a:rPr kumimoji="0" lang="fr-FR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 ?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467600" cy="1143000"/>
          </a:xfrm>
        </p:spPr>
        <p:txBody>
          <a:bodyPr/>
          <a:lstStyle/>
          <a:p>
            <a:r>
              <a:rPr lang="fr-FR" dirty="0" smtClean="0"/>
              <a:t>INTERET </a:t>
            </a:r>
            <a:r>
              <a:rPr lang="fr-FR" dirty="0" smtClean="0"/>
              <a:t>POUR </a:t>
            </a:r>
            <a:r>
              <a:rPr lang="fr-FR" dirty="0" smtClean="0"/>
              <a:t>ESPACE NATURE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Qui mange qui ?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137</TotalTime>
  <Words>55</Words>
  <Application>Microsoft Office PowerPoint</Application>
  <PresentationFormat>Affichage à l'écran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Oriel</vt:lpstr>
      <vt:lpstr>Diapositive 1</vt:lpstr>
      <vt:lpstr>CARTE D’IDENTITÉ DE L’ESPECE</vt:lpstr>
      <vt:lpstr>Cyle de vie du papillon</vt:lpstr>
      <vt:lpstr>QUE MANGE-T-IL ?</vt:lpstr>
      <vt:lpstr>INTERET POUR ESPACE NATURE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papillon</dc:title>
  <dc:creator>toulan paul</dc:creator>
  <cp:lastModifiedBy>bourciet</cp:lastModifiedBy>
  <cp:revision>16</cp:revision>
  <dcterms:created xsi:type="dcterms:W3CDTF">2013-12-06T07:13:27Z</dcterms:created>
  <dcterms:modified xsi:type="dcterms:W3CDTF">2014-01-10T15:50:10Z</dcterms:modified>
</cp:coreProperties>
</file>