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30A0"/>
    <a:srgbClr val="1CAC1F"/>
    <a:srgbClr val="9966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4438B8-3C8D-4C5E-AE5B-FE35D4184A0F}" type="doc">
      <dgm:prSet loTypeId="urn:microsoft.com/office/officeart/2005/8/layout/gear1" loCatId="cycle" qsTypeId="urn:microsoft.com/office/officeart/2005/8/quickstyle/simple1" qsCatId="simple" csTypeId="urn:microsoft.com/office/officeart/2005/8/colors/accent1_2" csCatId="accent1" phldr="1"/>
      <dgm:spPr/>
    </dgm:pt>
    <dgm:pt modelId="{CEC5C45E-56C9-41D4-9DD2-830725D70E4E}">
      <dgm:prSet phldrT="[Texte]"/>
      <dgm:spPr>
        <a:solidFill>
          <a:srgbClr val="1CAC1F"/>
        </a:solidFill>
      </dgm:spPr>
      <dgm:t>
        <a:bodyPr/>
        <a:lstStyle/>
        <a:p>
          <a:r>
            <a:rPr lang="fr-FR" dirty="0" smtClean="0">
              <a:solidFill>
                <a:srgbClr val="FFFF00"/>
              </a:solidFill>
            </a:rPr>
            <a:t>Adulte</a:t>
          </a:r>
          <a:endParaRPr lang="fr-FR" dirty="0">
            <a:solidFill>
              <a:srgbClr val="FFFF00"/>
            </a:solidFill>
          </a:endParaRPr>
        </a:p>
      </dgm:t>
    </dgm:pt>
    <dgm:pt modelId="{8A2376C7-3185-4EC4-B71F-C2A61BB434EF}" type="parTrans" cxnId="{6645D56C-F3B8-472D-8EF4-0411ECE93D04}">
      <dgm:prSet/>
      <dgm:spPr/>
      <dgm:t>
        <a:bodyPr/>
        <a:lstStyle/>
        <a:p>
          <a:endParaRPr lang="fr-FR"/>
        </a:p>
      </dgm:t>
    </dgm:pt>
    <dgm:pt modelId="{28965562-F74C-40F2-8D59-0071ED286FA5}" type="sibTrans" cxnId="{6645D56C-F3B8-472D-8EF4-0411ECE93D04}">
      <dgm:prSet/>
      <dgm:spPr/>
      <dgm:t>
        <a:bodyPr/>
        <a:lstStyle/>
        <a:p>
          <a:endParaRPr lang="fr-FR"/>
        </a:p>
      </dgm:t>
    </dgm:pt>
    <dgm:pt modelId="{F2DB53CE-3B9F-44AB-BDDE-90776BBCB408}">
      <dgm:prSet phldrT="[Texte]"/>
      <dgm:spPr>
        <a:solidFill>
          <a:schemeClr val="bg1">
            <a:lumMod val="50000"/>
          </a:schemeClr>
        </a:solidFill>
      </dgm:spPr>
      <dgm:t>
        <a:bodyPr/>
        <a:lstStyle/>
        <a:p>
          <a:r>
            <a:rPr lang="fr-FR" dirty="0" smtClean="0">
              <a:solidFill>
                <a:schemeClr val="bg1"/>
              </a:solidFill>
            </a:rPr>
            <a:t>Enfants</a:t>
          </a:r>
          <a:endParaRPr lang="fr-FR" dirty="0">
            <a:solidFill>
              <a:schemeClr val="bg1"/>
            </a:solidFill>
          </a:endParaRPr>
        </a:p>
      </dgm:t>
    </dgm:pt>
    <dgm:pt modelId="{2A6D2042-0DD9-41E4-A759-EB231CB8402E}" type="parTrans" cxnId="{4151ADA8-D566-40FC-BB9C-B637BA3F09C0}">
      <dgm:prSet/>
      <dgm:spPr/>
      <dgm:t>
        <a:bodyPr/>
        <a:lstStyle/>
        <a:p>
          <a:endParaRPr lang="fr-FR"/>
        </a:p>
      </dgm:t>
    </dgm:pt>
    <dgm:pt modelId="{B2DB0D9D-5A16-486F-B2C8-693B9C226480}" type="sibTrans" cxnId="{4151ADA8-D566-40FC-BB9C-B637BA3F09C0}">
      <dgm:prSet/>
      <dgm:spPr/>
      <dgm:t>
        <a:bodyPr/>
        <a:lstStyle/>
        <a:p>
          <a:endParaRPr lang="fr-FR"/>
        </a:p>
      </dgm:t>
    </dgm:pt>
    <dgm:pt modelId="{AA72906D-AD58-4402-8787-81BCD95023C0}">
      <dgm:prSet phldrT="[Texte]"/>
      <dgm:spPr>
        <a:solidFill>
          <a:srgbClr val="996633"/>
        </a:solidFill>
      </dgm:spPr>
      <dgm:t>
        <a:bodyPr/>
        <a:lstStyle/>
        <a:p>
          <a:r>
            <a:rPr lang="fr-FR" dirty="0" smtClean="0">
              <a:solidFill>
                <a:srgbClr val="FFC000"/>
              </a:solidFill>
            </a:rPr>
            <a:t>Œuf</a:t>
          </a:r>
          <a:endParaRPr lang="fr-FR" dirty="0">
            <a:solidFill>
              <a:srgbClr val="FFC000"/>
            </a:solidFill>
          </a:endParaRPr>
        </a:p>
      </dgm:t>
    </dgm:pt>
    <dgm:pt modelId="{75728213-71C0-48B6-80DA-95DDEFA8B96C}" type="parTrans" cxnId="{A63F286B-9B5D-41E4-A5C0-EB6304CFBF45}">
      <dgm:prSet/>
      <dgm:spPr/>
      <dgm:t>
        <a:bodyPr/>
        <a:lstStyle/>
        <a:p>
          <a:endParaRPr lang="fr-FR"/>
        </a:p>
      </dgm:t>
    </dgm:pt>
    <dgm:pt modelId="{A0995D70-BE0B-4A28-9281-E3E5531BD4C5}" type="sibTrans" cxnId="{A63F286B-9B5D-41E4-A5C0-EB6304CFBF45}">
      <dgm:prSet/>
      <dgm:spPr/>
      <dgm:t>
        <a:bodyPr/>
        <a:lstStyle/>
        <a:p>
          <a:endParaRPr lang="fr-FR"/>
        </a:p>
      </dgm:t>
    </dgm:pt>
    <dgm:pt modelId="{E39F8F8E-3E5E-4E06-91E6-C6C14E44A3FB}" type="pres">
      <dgm:prSet presAssocID="{9E4438B8-3C8D-4C5E-AE5B-FE35D4184A0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777B85E-26C1-4582-A1ED-FD122DDCBC9E}" type="pres">
      <dgm:prSet presAssocID="{CEC5C45E-56C9-41D4-9DD2-830725D70E4E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BCE6D7-7387-4B6B-A6BB-646632906F43}" type="pres">
      <dgm:prSet presAssocID="{CEC5C45E-56C9-41D4-9DD2-830725D70E4E}" presName="gear1srcNode" presStyleLbl="node1" presStyleIdx="0" presStyleCnt="3"/>
      <dgm:spPr/>
      <dgm:t>
        <a:bodyPr/>
        <a:lstStyle/>
        <a:p>
          <a:endParaRPr lang="fr-FR"/>
        </a:p>
      </dgm:t>
    </dgm:pt>
    <dgm:pt modelId="{B6051A85-B4F4-4AA8-80EC-3BE9D41FB72F}" type="pres">
      <dgm:prSet presAssocID="{CEC5C45E-56C9-41D4-9DD2-830725D70E4E}" presName="gear1dstNode" presStyleLbl="node1" presStyleIdx="0" presStyleCnt="3"/>
      <dgm:spPr/>
      <dgm:t>
        <a:bodyPr/>
        <a:lstStyle/>
        <a:p>
          <a:endParaRPr lang="fr-FR"/>
        </a:p>
      </dgm:t>
    </dgm:pt>
    <dgm:pt modelId="{B2329652-71DE-488A-8458-17565C751869}" type="pres">
      <dgm:prSet presAssocID="{F2DB53CE-3B9F-44AB-BDDE-90776BBCB408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1ABEEE6-7424-47D0-BECE-1AD8C4743803}" type="pres">
      <dgm:prSet presAssocID="{F2DB53CE-3B9F-44AB-BDDE-90776BBCB408}" presName="gear2srcNode" presStyleLbl="node1" presStyleIdx="1" presStyleCnt="3"/>
      <dgm:spPr/>
      <dgm:t>
        <a:bodyPr/>
        <a:lstStyle/>
        <a:p>
          <a:endParaRPr lang="fr-FR"/>
        </a:p>
      </dgm:t>
    </dgm:pt>
    <dgm:pt modelId="{C88CD903-F2F0-4039-A319-1C22DCE5244D}" type="pres">
      <dgm:prSet presAssocID="{F2DB53CE-3B9F-44AB-BDDE-90776BBCB408}" presName="gear2dstNode" presStyleLbl="node1" presStyleIdx="1" presStyleCnt="3"/>
      <dgm:spPr/>
      <dgm:t>
        <a:bodyPr/>
        <a:lstStyle/>
        <a:p>
          <a:endParaRPr lang="fr-FR"/>
        </a:p>
      </dgm:t>
    </dgm:pt>
    <dgm:pt modelId="{1586B0BF-4214-47DB-975B-0E509300E07B}" type="pres">
      <dgm:prSet presAssocID="{AA72906D-AD58-4402-8787-81BCD95023C0}" presName="gear3" presStyleLbl="node1" presStyleIdx="2" presStyleCnt="3" custAng="21510394" custLinFactNeighborX="-369" custLinFactNeighborY="433"/>
      <dgm:spPr/>
      <dgm:t>
        <a:bodyPr/>
        <a:lstStyle/>
        <a:p>
          <a:endParaRPr lang="fr-FR"/>
        </a:p>
      </dgm:t>
    </dgm:pt>
    <dgm:pt modelId="{4B7842A8-52F3-4616-BC1D-C1AA455E6983}" type="pres">
      <dgm:prSet presAssocID="{AA72906D-AD58-4402-8787-81BCD95023C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B3896FF-2061-40DA-933F-95AB65F290E0}" type="pres">
      <dgm:prSet presAssocID="{AA72906D-AD58-4402-8787-81BCD95023C0}" presName="gear3srcNode" presStyleLbl="node1" presStyleIdx="2" presStyleCnt="3"/>
      <dgm:spPr/>
      <dgm:t>
        <a:bodyPr/>
        <a:lstStyle/>
        <a:p>
          <a:endParaRPr lang="fr-FR"/>
        </a:p>
      </dgm:t>
    </dgm:pt>
    <dgm:pt modelId="{100FA12D-2C52-4BC1-8888-60AE06DCC1E0}" type="pres">
      <dgm:prSet presAssocID="{AA72906D-AD58-4402-8787-81BCD95023C0}" presName="gear3dstNode" presStyleLbl="node1" presStyleIdx="2" presStyleCnt="3"/>
      <dgm:spPr/>
      <dgm:t>
        <a:bodyPr/>
        <a:lstStyle/>
        <a:p>
          <a:endParaRPr lang="fr-FR"/>
        </a:p>
      </dgm:t>
    </dgm:pt>
    <dgm:pt modelId="{86593B90-D0C8-4F41-BBC3-7103C5F504F6}" type="pres">
      <dgm:prSet presAssocID="{28965562-F74C-40F2-8D59-0071ED286FA5}" presName="connector1" presStyleLbl="sibTrans2D1" presStyleIdx="0" presStyleCnt="3" custLinFactNeighborX="1481" custLinFactNeighborY="873"/>
      <dgm:spPr/>
      <dgm:t>
        <a:bodyPr/>
        <a:lstStyle/>
        <a:p>
          <a:endParaRPr lang="fr-FR"/>
        </a:p>
      </dgm:t>
    </dgm:pt>
    <dgm:pt modelId="{43B50786-6829-4339-BCE3-AFB41B8160E2}" type="pres">
      <dgm:prSet presAssocID="{B2DB0D9D-5A16-486F-B2C8-693B9C226480}" presName="connector2" presStyleLbl="sibTrans2D1" presStyleIdx="1" presStyleCnt="3"/>
      <dgm:spPr/>
      <dgm:t>
        <a:bodyPr/>
        <a:lstStyle/>
        <a:p>
          <a:endParaRPr lang="fr-FR"/>
        </a:p>
      </dgm:t>
    </dgm:pt>
    <dgm:pt modelId="{A043176B-D27A-4E54-A2A6-9FEB705F9300}" type="pres">
      <dgm:prSet presAssocID="{A0995D70-BE0B-4A28-9281-E3E5531BD4C5}" presName="connector3" presStyleLbl="sibTrans2D1" presStyleIdx="2" presStyleCnt="3" custLinFactNeighborX="-4313" custLinFactNeighborY="-1501"/>
      <dgm:spPr/>
      <dgm:t>
        <a:bodyPr/>
        <a:lstStyle/>
        <a:p>
          <a:endParaRPr lang="fr-FR"/>
        </a:p>
      </dgm:t>
    </dgm:pt>
  </dgm:ptLst>
  <dgm:cxnLst>
    <dgm:cxn modelId="{BC6F7F4F-4823-406C-8D98-861AE2F2BBA6}" type="presOf" srcId="{B2DB0D9D-5A16-486F-B2C8-693B9C226480}" destId="{43B50786-6829-4339-BCE3-AFB41B8160E2}" srcOrd="0" destOrd="0" presId="urn:microsoft.com/office/officeart/2005/8/layout/gear1"/>
    <dgm:cxn modelId="{CEE5D64E-D4D1-4E68-A48A-14B68716AD25}" type="presOf" srcId="{AA72906D-AD58-4402-8787-81BCD95023C0}" destId="{1586B0BF-4214-47DB-975B-0E509300E07B}" srcOrd="0" destOrd="0" presId="urn:microsoft.com/office/officeart/2005/8/layout/gear1"/>
    <dgm:cxn modelId="{C0BFB92F-5200-4A5E-B271-1C051F772092}" type="presOf" srcId="{28965562-F74C-40F2-8D59-0071ED286FA5}" destId="{86593B90-D0C8-4F41-BBC3-7103C5F504F6}" srcOrd="0" destOrd="0" presId="urn:microsoft.com/office/officeart/2005/8/layout/gear1"/>
    <dgm:cxn modelId="{C8877416-809E-40E1-865A-3ED719570382}" type="presOf" srcId="{CEC5C45E-56C9-41D4-9DD2-830725D70E4E}" destId="{9ABCE6D7-7387-4B6B-A6BB-646632906F43}" srcOrd="1" destOrd="0" presId="urn:microsoft.com/office/officeart/2005/8/layout/gear1"/>
    <dgm:cxn modelId="{4151ADA8-D566-40FC-BB9C-B637BA3F09C0}" srcId="{9E4438B8-3C8D-4C5E-AE5B-FE35D4184A0F}" destId="{F2DB53CE-3B9F-44AB-BDDE-90776BBCB408}" srcOrd="1" destOrd="0" parTransId="{2A6D2042-0DD9-41E4-A759-EB231CB8402E}" sibTransId="{B2DB0D9D-5A16-486F-B2C8-693B9C226480}"/>
    <dgm:cxn modelId="{AA5C3638-8908-491D-8316-359CFF672D67}" type="presOf" srcId="{A0995D70-BE0B-4A28-9281-E3E5531BD4C5}" destId="{A043176B-D27A-4E54-A2A6-9FEB705F9300}" srcOrd="0" destOrd="0" presId="urn:microsoft.com/office/officeart/2005/8/layout/gear1"/>
    <dgm:cxn modelId="{C54784A5-8794-4440-83FC-4BDFC205B3E3}" type="presOf" srcId="{AA72906D-AD58-4402-8787-81BCD95023C0}" destId="{100FA12D-2C52-4BC1-8888-60AE06DCC1E0}" srcOrd="3" destOrd="0" presId="urn:microsoft.com/office/officeart/2005/8/layout/gear1"/>
    <dgm:cxn modelId="{CE987450-6BF2-4D48-9FB9-C0AF5FB1CA59}" type="presOf" srcId="{AA72906D-AD58-4402-8787-81BCD95023C0}" destId="{4B7842A8-52F3-4616-BC1D-C1AA455E6983}" srcOrd="1" destOrd="0" presId="urn:microsoft.com/office/officeart/2005/8/layout/gear1"/>
    <dgm:cxn modelId="{ACD37397-0CC8-4699-90C2-4B5EC5B787B4}" type="presOf" srcId="{CEC5C45E-56C9-41D4-9DD2-830725D70E4E}" destId="{1777B85E-26C1-4582-A1ED-FD122DDCBC9E}" srcOrd="0" destOrd="0" presId="urn:microsoft.com/office/officeart/2005/8/layout/gear1"/>
    <dgm:cxn modelId="{F945FFCD-9639-43AF-9558-7B2C3F63F9D3}" type="presOf" srcId="{F2DB53CE-3B9F-44AB-BDDE-90776BBCB408}" destId="{C88CD903-F2F0-4039-A319-1C22DCE5244D}" srcOrd="2" destOrd="0" presId="urn:microsoft.com/office/officeart/2005/8/layout/gear1"/>
    <dgm:cxn modelId="{F526B3EB-EACF-4045-8703-FD391B85B1CD}" type="presOf" srcId="{AA72906D-AD58-4402-8787-81BCD95023C0}" destId="{5B3896FF-2061-40DA-933F-95AB65F290E0}" srcOrd="2" destOrd="0" presId="urn:microsoft.com/office/officeart/2005/8/layout/gear1"/>
    <dgm:cxn modelId="{6645D56C-F3B8-472D-8EF4-0411ECE93D04}" srcId="{9E4438B8-3C8D-4C5E-AE5B-FE35D4184A0F}" destId="{CEC5C45E-56C9-41D4-9DD2-830725D70E4E}" srcOrd="0" destOrd="0" parTransId="{8A2376C7-3185-4EC4-B71F-C2A61BB434EF}" sibTransId="{28965562-F74C-40F2-8D59-0071ED286FA5}"/>
    <dgm:cxn modelId="{55380213-8174-46B8-A484-4721856FC6C5}" type="presOf" srcId="{CEC5C45E-56C9-41D4-9DD2-830725D70E4E}" destId="{B6051A85-B4F4-4AA8-80EC-3BE9D41FB72F}" srcOrd="2" destOrd="0" presId="urn:microsoft.com/office/officeart/2005/8/layout/gear1"/>
    <dgm:cxn modelId="{F7265765-0755-48A9-ABF3-C96B29004CE4}" type="presOf" srcId="{F2DB53CE-3B9F-44AB-BDDE-90776BBCB408}" destId="{B2329652-71DE-488A-8458-17565C751869}" srcOrd="0" destOrd="0" presId="urn:microsoft.com/office/officeart/2005/8/layout/gear1"/>
    <dgm:cxn modelId="{C67030E6-FF2A-482D-AC7E-3438187AF3E0}" type="presOf" srcId="{F2DB53CE-3B9F-44AB-BDDE-90776BBCB408}" destId="{51ABEEE6-7424-47D0-BECE-1AD8C4743803}" srcOrd="1" destOrd="0" presId="urn:microsoft.com/office/officeart/2005/8/layout/gear1"/>
    <dgm:cxn modelId="{04FF16CA-A36F-492F-B0C5-9B6EAAFD5B9C}" type="presOf" srcId="{9E4438B8-3C8D-4C5E-AE5B-FE35D4184A0F}" destId="{E39F8F8E-3E5E-4E06-91E6-C6C14E44A3FB}" srcOrd="0" destOrd="0" presId="urn:microsoft.com/office/officeart/2005/8/layout/gear1"/>
    <dgm:cxn modelId="{A63F286B-9B5D-41E4-A5C0-EB6304CFBF45}" srcId="{9E4438B8-3C8D-4C5E-AE5B-FE35D4184A0F}" destId="{AA72906D-AD58-4402-8787-81BCD95023C0}" srcOrd="2" destOrd="0" parTransId="{75728213-71C0-48B6-80DA-95DDEFA8B96C}" sibTransId="{A0995D70-BE0B-4A28-9281-E3E5531BD4C5}"/>
    <dgm:cxn modelId="{B11898ED-E67F-41AE-BB44-CC1A55D88A67}" type="presParOf" srcId="{E39F8F8E-3E5E-4E06-91E6-C6C14E44A3FB}" destId="{1777B85E-26C1-4582-A1ED-FD122DDCBC9E}" srcOrd="0" destOrd="0" presId="urn:microsoft.com/office/officeart/2005/8/layout/gear1"/>
    <dgm:cxn modelId="{D970D799-2E23-4248-9B62-F0B1B5125142}" type="presParOf" srcId="{E39F8F8E-3E5E-4E06-91E6-C6C14E44A3FB}" destId="{9ABCE6D7-7387-4B6B-A6BB-646632906F43}" srcOrd="1" destOrd="0" presId="urn:microsoft.com/office/officeart/2005/8/layout/gear1"/>
    <dgm:cxn modelId="{E32692B2-C9B2-4EB8-8D96-A1D8103F5E3D}" type="presParOf" srcId="{E39F8F8E-3E5E-4E06-91E6-C6C14E44A3FB}" destId="{B6051A85-B4F4-4AA8-80EC-3BE9D41FB72F}" srcOrd="2" destOrd="0" presId="urn:microsoft.com/office/officeart/2005/8/layout/gear1"/>
    <dgm:cxn modelId="{B147F0D9-E941-46D1-B478-A8A6702436B8}" type="presParOf" srcId="{E39F8F8E-3E5E-4E06-91E6-C6C14E44A3FB}" destId="{B2329652-71DE-488A-8458-17565C751869}" srcOrd="3" destOrd="0" presId="urn:microsoft.com/office/officeart/2005/8/layout/gear1"/>
    <dgm:cxn modelId="{C552F4BA-C575-4472-9C5A-65C137EE22C0}" type="presParOf" srcId="{E39F8F8E-3E5E-4E06-91E6-C6C14E44A3FB}" destId="{51ABEEE6-7424-47D0-BECE-1AD8C4743803}" srcOrd="4" destOrd="0" presId="urn:microsoft.com/office/officeart/2005/8/layout/gear1"/>
    <dgm:cxn modelId="{757328B9-77D2-45E6-AFF6-52555A5591C6}" type="presParOf" srcId="{E39F8F8E-3E5E-4E06-91E6-C6C14E44A3FB}" destId="{C88CD903-F2F0-4039-A319-1C22DCE5244D}" srcOrd="5" destOrd="0" presId="urn:microsoft.com/office/officeart/2005/8/layout/gear1"/>
    <dgm:cxn modelId="{33909A7E-F956-42B9-BDD8-EEDB23FD54C6}" type="presParOf" srcId="{E39F8F8E-3E5E-4E06-91E6-C6C14E44A3FB}" destId="{1586B0BF-4214-47DB-975B-0E509300E07B}" srcOrd="6" destOrd="0" presId="urn:microsoft.com/office/officeart/2005/8/layout/gear1"/>
    <dgm:cxn modelId="{A55216C6-4EE4-4DB9-A361-93D54E405EB2}" type="presParOf" srcId="{E39F8F8E-3E5E-4E06-91E6-C6C14E44A3FB}" destId="{4B7842A8-52F3-4616-BC1D-C1AA455E6983}" srcOrd="7" destOrd="0" presId="urn:microsoft.com/office/officeart/2005/8/layout/gear1"/>
    <dgm:cxn modelId="{37C9F207-46BA-4604-A35C-1355167BE73B}" type="presParOf" srcId="{E39F8F8E-3E5E-4E06-91E6-C6C14E44A3FB}" destId="{5B3896FF-2061-40DA-933F-95AB65F290E0}" srcOrd="8" destOrd="0" presId="urn:microsoft.com/office/officeart/2005/8/layout/gear1"/>
    <dgm:cxn modelId="{5FAAA42B-B16C-4BBC-8C70-0FAB0EF9F7A4}" type="presParOf" srcId="{E39F8F8E-3E5E-4E06-91E6-C6C14E44A3FB}" destId="{100FA12D-2C52-4BC1-8888-60AE06DCC1E0}" srcOrd="9" destOrd="0" presId="urn:microsoft.com/office/officeart/2005/8/layout/gear1"/>
    <dgm:cxn modelId="{8A675E32-0206-46E3-AD4F-B2080086A264}" type="presParOf" srcId="{E39F8F8E-3E5E-4E06-91E6-C6C14E44A3FB}" destId="{86593B90-D0C8-4F41-BBC3-7103C5F504F6}" srcOrd="10" destOrd="0" presId="urn:microsoft.com/office/officeart/2005/8/layout/gear1"/>
    <dgm:cxn modelId="{9674E138-1A2C-42DB-B241-E0270C0C97F2}" type="presParOf" srcId="{E39F8F8E-3E5E-4E06-91E6-C6C14E44A3FB}" destId="{43B50786-6829-4339-BCE3-AFB41B8160E2}" srcOrd="11" destOrd="0" presId="urn:microsoft.com/office/officeart/2005/8/layout/gear1"/>
    <dgm:cxn modelId="{D083F437-B0E4-49BF-9B1F-EE514BDA18C8}" type="presParOf" srcId="{E39F8F8E-3E5E-4E06-91E6-C6C14E44A3FB}" destId="{A043176B-D27A-4E54-A2A6-9FEB705F9300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5859A-9278-4745-843A-76081F4ABC76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88B4F-7550-4A38-9630-2769F39A1EE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88B4F-7550-4A38-9630-2769F39A1EE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1432F1-7D5D-47DA-8FEC-5593105AC211}" type="datetimeFigureOut">
              <a:rPr lang="fr-FR" smtClean="0"/>
              <a:pPr/>
              <a:t>17/01/2014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F7E5433-2E51-4875-950C-5F370524B47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357166"/>
            <a:ext cx="4000528" cy="1071546"/>
          </a:xfrm>
        </p:spPr>
        <p:txBody>
          <a:bodyPr/>
          <a:lstStyle/>
          <a:p>
            <a:r>
              <a:rPr lang="fr-FR" dirty="0" smtClean="0">
                <a:latin typeface="Freestyle Script" pitchFamily="66" charset="0"/>
              </a:rPr>
              <a:t>La Sangsue</a:t>
            </a:r>
            <a:endParaRPr lang="fr-FR" dirty="0">
              <a:latin typeface="Freestyle Script" pitchFamily="66" charset="0"/>
            </a:endParaRPr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>
          <a:xfrm>
            <a:off x="142844" y="4714884"/>
            <a:ext cx="7854696" cy="17526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2050" name="Picture 2" descr="http://www.dinosoria.com/insectes/sangsue-medicina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3221" y="1857364"/>
            <a:ext cx="4107341" cy="2501169"/>
          </a:xfrm>
          <a:prstGeom prst="rect">
            <a:avLst/>
          </a:prstGeom>
          <a:noFill/>
        </p:spPr>
      </p:pic>
      <p:sp>
        <p:nvSpPr>
          <p:cNvPr id="9" name="Rectangle à coins arrondis 8"/>
          <p:cNvSpPr/>
          <p:nvPr/>
        </p:nvSpPr>
        <p:spPr>
          <a:xfrm>
            <a:off x="142844" y="4500570"/>
            <a:ext cx="8786874" cy="2214578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Freestyle Script" pitchFamily="66" charset="0"/>
              </a:rPr>
              <a:t>SOMMAIRE  </a:t>
            </a:r>
          </a:p>
          <a:p>
            <a:pPr algn="ctr"/>
            <a:r>
              <a:rPr lang="fr-FR" sz="3200" dirty="0" smtClean="0">
                <a:latin typeface="Freestyle Script" pitchFamily="66" charset="0"/>
              </a:rPr>
              <a:t>-</a:t>
            </a:r>
            <a:r>
              <a:rPr lang="fr-FR" sz="3200" dirty="0" smtClean="0">
                <a:latin typeface="Freestyle Script" pitchFamily="66" charset="0"/>
                <a:hlinkClick r:id="rId4" action="ppaction://hlinksldjump"/>
              </a:rPr>
              <a:t>CARTE D’IDENTITE  </a:t>
            </a:r>
            <a:r>
              <a:rPr lang="fr-FR" sz="3200" dirty="0" smtClean="0">
                <a:latin typeface="Freestyle Script" pitchFamily="66" charset="0"/>
              </a:rPr>
              <a:t>       </a:t>
            </a:r>
            <a:r>
              <a:rPr lang="fr-FR" sz="3200" dirty="0" smtClean="0">
                <a:latin typeface="Freestyle Script" pitchFamily="66" charset="0"/>
                <a:hlinkClick r:id="rId5" action="ppaction://hlinksldjump"/>
              </a:rPr>
              <a:t> -LIEU DE VIE ET ALIMENTATION</a:t>
            </a:r>
            <a:endParaRPr lang="fr-FR" sz="3200" dirty="0" smtClean="0">
              <a:latin typeface="Freestyle Script" pitchFamily="66" charset="0"/>
            </a:endParaRPr>
          </a:p>
          <a:p>
            <a:pPr algn="ctr"/>
            <a:r>
              <a:rPr lang="fr-FR" sz="3200" dirty="0" smtClean="0">
                <a:latin typeface="Freestyle Script" pitchFamily="66" charset="0"/>
                <a:hlinkClick r:id="rId6" action="ppaction://hlinksldjump"/>
              </a:rPr>
              <a:t>-UTILISATION  POUR  L’ESPACE  NATURE </a:t>
            </a:r>
            <a:endParaRPr lang="fr-FR" sz="3200" dirty="0" smtClean="0">
              <a:latin typeface="Freestyle Script" pitchFamily="66" charset="0"/>
            </a:endParaRPr>
          </a:p>
          <a:p>
            <a:pPr algn="ctr"/>
            <a:r>
              <a:rPr lang="fr-FR" sz="3200" dirty="0" smtClean="0">
                <a:latin typeface="Freestyle Script" pitchFamily="66" charset="0"/>
                <a:hlinkClick r:id="rId7" action="ppaction://hlinksldjump"/>
              </a:rPr>
              <a:t> - CYCLE DE VIE </a:t>
            </a:r>
            <a:endParaRPr lang="fr-FR" sz="3200" dirty="0">
              <a:latin typeface="Freestyle Script" pitchFamily="66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Freestyle Script" pitchFamily="66" charset="0"/>
              </a:rPr>
              <a:t>CARTE   D’IDENTITE  DE  L’ESPECE       </a:t>
            </a:r>
            <a:endParaRPr lang="fr-FR" dirty="0">
              <a:latin typeface="Freestyle Script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143776"/>
            <a:ext cx="8229600" cy="2207900"/>
          </a:xfrm>
        </p:spPr>
        <p:txBody>
          <a:bodyPr>
            <a:normAutofit/>
          </a:bodyPr>
          <a:lstStyle/>
          <a:p>
            <a:pPr>
              <a:buNone/>
            </a:pP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2000232" y="1285860"/>
            <a:ext cx="6286544" cy="5286412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Image 11" descr="sangsu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1428736"/>
            <a:ext cx="4214842" cy="2500330"/>
          </a:xfrm>
          <a:prstGeom prst="rect">
            <a:avLst/>
          </a:prstGeom>
        </p:spPr>
      </p:pic>
      <p:sp>
        <p:nvSpPr>
          <p:cNvPr id="13" name="Rectangle à coins arrondis 12"/>
          <p:cNvSpPr/>
          <p:nvPr/>
        </p:nvSpPr>
        <p:spPr>
          <a:xfrm>
            <a:off x="3643306" y="4786322"/>
            <a:ext cx="2857520" cy="57150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latin typeface="Freestyle Script" pitchFamily="66" charset="0"/>
              </a:rPr>
              <a:t>30g</a:t>
            </a:r>
            <a:endParaRPr lang="fr-FR" sz="3200" dirty="0">
              <a:latin typeface="Freestyle Script" pitchFamily="66" charset="0"/>
            </a:endParaRPr>
          </a:p>
        </p:txBody>
      </p:sp>
      <p:sp>
        <p:nvSpPr>
          <p:cNvPr id="14" name="Double flèche horizontale 13"/>
          <p:cNvSpPr/>
          <p:nvPr/>
        </p:nvSpPr>
        <p:spPr>
          <a:xfrm rot="517446">
            <a:off x="3171436" y="1643308"/>
            <a:ext cx="3865045" cy="667504"/>
          </a:xfrm>
          <a:prstGeom prst="left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dirty="0" smtClean="0">
                <a:solidFill>
                  <a:schemeClr val="tx1"/>
                </a:solidFill>
                <a:latin typeface="Freestyle Script" pitchFamily="66" charset="0"/>
              </a:rPr>
              <a:t>MAX 20 CM</a:t>
            </a:r>
            <a:endParaRPr lang="fr-FR" sz="3200" dirty="0">
              <a:solidFill>
                <a:schemeClr val="tx1"/>
              </a:solidFill>
              <a:latin typeface="Freestyle Script" pitchFamily="66" charset="0"/>
            </a:endParaRPr>
          </a:p>
        </p:txBody>
      </p:sp>
      <p:sp>
        <p:nvSpPr>
          <p:cNvPr id="16" name="Virage 15"/>
          <p:cNvSpPr/>
          <p:nvPr/>
        </p:nvSpPr>
        <p:spPr>
          <a:xfrm>
            <a:off x="357158" y="2071678"/>
            <a:ext cx="2500330" cy="857256"/>
          </a:xfrm>
          <a:prstGeom prst="bentArrow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214282" y="3071810"/>
            <a:ext cx="2857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latin typeface="Freestyle Script" pitchFamily="66" charset="0"/>
              </a:rPr>
              <a:t>Elle a des ventouse a chaque extrémité du corps</a:t>
            </a:r>
            <a:endParaRPr lang="fr-FR" sz="3200" dirty="0">
              <a:latin typeface="Freestyle Script" pitchFamily="66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85720" y="3000372"/>
            <a:ext cx="3214710" cy="1785950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Pensées 14">
            <a:hlinkClick r:id="rId3" action="ppaction://hlinksldjump"/>
          </p:cNvPr>
          <p:cNvSpPr/>
          <p:nvPr/>
        </p:nvSpPr>
        <p:spPr>
          <a:xfrm>
            <a:off x="214282" y="5572140"/>
            <a:ext cx="1500198" cy="928694"/>
          </a:xfrm>
          <a:prstGeom prst="cloudCallou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retour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 animBg="1"/>
      <p:bldP spid="14" grpId="0" animBg="1"/>
      <p:bldP spid="16" grpId="0" animBg="1"/>
      <p:bldP spid="36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64" y="714356"/>
            <a:ext cx="3757610" cy="1143000"/>
          </a:xfrm>
        </p:spPr>
        <p:txBody>
          <a:bodyPr/>
          <a:lstStyle/>
          <a:p>
            <a:r>
              <a:rPr lang="fr-FR" dirty="0" smtClean="0">
                <a:latin typeface="Freestyle Script" pitchFamily="66" charset="0"/>
              </a:rPr>
              <a:t>CYCLE DE VIE</a:t>
            </a:r>
            <a:endParaRPr lang="fr-FR" dirty="0">
              <a:latin typeface="Freestyle Script" pitchFamily="66" charset="0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Pensées 3">
            <a:hlinkClick r:id="rId6" action="ppaction://hlinksldjump"/>
          </p:cNvPr>
          <p:cNvSpPr/>
          <p:nvPr/>
        </p:nvSpPr>
        <p:spPr>
          <a:xfrm>
            <a:off x="357158" y="5572140"/>
            <a:ext cx="1357322" cy="928694"/>
          </a:xfrm>
          <a:prstGeom prst="cloudCallou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rgbClr val="7030A0"/>
                </a:solidFill>
              </a:rPr>
              <a:t>retour</a:t>
            </a:r>
            <a:endParaRPr lang="fr-FR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40"/>
                            </p:stCondLst>
                            <p:childTnLst>
                              <p:par>
                                <p:cTn id="11" presetID="21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40"/>
                            </p:stCondLst>
                            <p:childTnLst>
                              <p:par>
                                <p:cTn id="1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1">
        <p:bldAsOne/>
      </p:bldGraphic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3714776" cy="1714512"/>
          </a:xfrm>
        </p:spPr>
        <p:txBody>
          <a:bodyPr/>
          <a:lstStyle/>
          <a:p>
            <a:r>
              <a:rPr lang="fr-FR" dirty="0" smtClean="0">
                <a:latin typeface="Freestyle Script" pitchFamily="66" charset="0"/>
              </a:rPr>
              <a:t>LIEU DE VIE ET ALIMENTATION</a:t>
            </a:r>
            <a:endParaRPr lang="fr-FR" dirty="0">
              <a:latin typeface="Freestyle Script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3108" y="4357670"/>
            <a:ext cx="6800840" cy="250033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fr-FR" sz="9600" dirty="0" smtClean="0">
                <a:latin typeface="Freestyle Script" pitchFamily="66" charset="0"/>
              </a:rPr>
              <a:t>Elle se nourrit du sang des mammifères. Mais les jeunes individus peuvent s’alimenter de larves d’insectes, de petits mollusques.Les sangsue nous anesthésie quand elle boivent notre sang.</a:t>
            </a:r>
          </a:p>
          <a:p>
            <a:pPr>
              <a:buNone/>
            </a:pPr>
            <a:r>
              <a:rPr lang="fr-FR" sz="9600" dirty="0" smtClean="0">
                <a:latin typeface="Freestyle Script" pitchFamily="66" charset="0"/>
              </a:rPr>
              <a:t>Elle vie dans les lieux humides et en eau douce.</a:t>
            </a:r>
            <a:endParaRPr lang="fr-FR" sz="9600" dirty="0">
              <a:latin typeface="Freestyle Script" pitchFamily="66" charset="0"/>
            </a:endParaRPr>
          </a:p>
        </p:txBody>
      </p:sp>
      <p:pic>
        <p:nvPicPr>
          <p:cNvPr id="1026" name="Picture 2" descr="http://www.7sur7.be/static/FOTO/pe/0/2/13/media_xl_9215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357430"/>
            <a:ext cx="4052483" cy="2000264"/>
          </a:xfrm>
          <a:prstGeom prst="rect">
            <a:avLst/>
          </a:prstGeom>
          <a:noFill/>
        </p:spPr>
      </p:pic>
      <p:pic>
        <p:nvPicPr>
          <p:cNvPr id="7" name="Image 6" descr="sangsue qui nag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000108"/>
            <a:ext cx="4071934" cy="1982225"/>
          </a:xfrm>
          <a:prstGeom prst="rect">
            <a:avLst/>
          </a:prstGeom>
        </p:spPr>
      </p:pic>
      <p:sp>
        <p:nvSpPr>
          <p:cNvPr id="8" name="Pensées 7">
            <a:hlinkClick r:id="rId4" action="ppaction://hlinksldjump"/>
          </p:cNvPr>
          <p:cNvSpPr/>
          <p:nvPr/>
        </p:nvSpPr>
        <p:spPr>
          <a:xfrm>
            <a:off x="0" y="5500702"/>
            <a:ext cx="1857356" cy="1143008"/>
          </a:xfrm>
          <a:prstGeom prst="cloudCallou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3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3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7030A0"/>
                </a:solidFill>
              </a:rPr>
              <a:t>retour</a:t>
            </a:r>
            <a:endParaRPr lang="fr-FR" sz="20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100"/>
                            </p:stCondLst>
                            <p:childTnLst>
                              <p:par>
                                <p:cTn id="23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98988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Freestyle Script" pitchFamily="66" charset="0"/>
              </a:rPr>
              <a:t>UTILISATION POUR L’ESPACE NATURE</a:t>
            </a:r>
            <a:endParaRPr lang="fr-FR" dirty="0">
              <a:latin typeface="Freestyle Script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4958"/>
          </a:xfrm>
        </p:spPr>
        <p:txBody>
          <a:bodyPr>
            <a:normAutofit/>
          </a:bodyPr>
          <a:lstStyle/>
          <a:p>
            <a:r>
              <a:rPr lang="fr-FR" sz="3600" dirty="0" smtClean="0">
                <a:latin typeface="Freestyle Script" pitchFamily="66" charset="0"/>
              </a:rPr>
              <a:t>La sangsue n’a aucun intérêt pour notre espace nature,car elle se nourrit du sang des mammifères ce qui les ferai fuir.     </a:t>
            </a:r>
            <a:endParaRPr lang="fr-FR" sz="3600" dirty="0">
              <a:latin typeface="Freestyle Script" pitchFamily="66" charset="0"/>
            </a:endParaRPr>
          </a:p>
        </p:txBody>
      </p:sp>
      <p:sp>
        <p:nvSpPr>
          <p:cNvPr id="4" name="Pensées 3">
            <a:hlinkClick r:id="rId2" action="ppaction://hlinksldjump"/>
          </p:cNvPr>
          <p:cNvSpPr/>
          <p:nvPr/>
        </p:nvSpPr>
        <p:spPr>
          <a:xfrm>
            <a:off x="214282" y="5429264"/>
            <a:ext cx="1428760" cy="857256"/>
          </a:xfrm>
          <a:prstGeom prst="cloudCallout">
            <a:avLst/>
          </a:prstGeom>
          <a:gradFill flip="none" rotWithShape="1">
            <a:gsLst>
              <a:gs pos="0">
                <a:schemeClr val="accent3">
                  <a:lumMod val="40000"/>
                  <a:lumOff val="60000"/>
                  <a:tint val="66000"/>
                  <a:satMod val="160000"/>
                </a:schemeClr>
              </a:gs>
              <a:gs pos="50000">
                <a:schemeClr val="accent3">
                  <a:lumMod val="40000"/>
                  <a:lumOff val="60000"/>
                  <a:tint val="44500"/>
                  <a:satMod val="160000"/>
                </a:schemeClr>
              </a:gs>
              <a:gs pos="100000">
                <a:schemeClr val="accent3">
                  <a:lumMod val="40000"/>
                  <a:lumOff val="6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dirty="0" smtClean="0">
                <a:solidFill>
                  <a:srgbClr val="7030A0"/>
                </a:solidFill>
              </a:rPr>
              <a:t>retour</a:t>
            </a:r>
            <a:endParaRPr lang="fr-FR" sz="2000" dirty="0">
              <a:solidFill>
                <a:srgbClr val="7030A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928926" y="3286124"/>
            <a:ext cx="38576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0" dirty="0" smtClean="0"/>
              <a:t>fin</a:t>
            </a:r>
            <a:endParaRPr lang="fr-FR" sz="20000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8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123</Words>
  <Application>Microsoft Office PowerPoint</Application>
  <PresentationFormat>Affichage à l'écran (4:3)</PresentationFormat>
  <Paragraphs>24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Débit</vt:lpstr>
      <vt:lpstr>La Sangsue</vt:lpstr>
      <vt:lpstr>CARTE   D’IDENTITE  DE  L’ESPECE       </vt:lpstr>
      <vt:lpstr>CYCLE DE VIE</vt:lpstr>
      <vt:lpstr>LIEU DE VIE ET ALIMENTATION</vt:lpstr>
      <vt:lpstr>UTILISATION POUR L’ESPACE NATURE</vt:lpstr>
    </vt:vector>
  </TitlesOfParts>
  <Company>CONSEIL GENERAL DE L ' ESSONNE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Sangsue</dc:title>
  <dc:creator>champoue</dc:creator>
  <cp:lastModifiedBy>champoue</cp:lastModifiedBy>
  <cp:revision>29</cp:revision>
  <dcterms:created xsi:type="dcterms:W3CDTF">2013-12-06T14:45:05Z</dcterms:created>
  <dcterms:modified xsi:type="dcterms:W3CDTF">2014-01-17T14:22:07Z</dcterms:modified>
</cp:coreProperties>
</file>