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38" autoAdjust="0"/>
  </p:normalViewPr>
  <p:slideViewPr>
    <p:cSldViewPr>
      <p:cViewPr>
        <p:scale>
          <a:sx n="40" d="100"/>
          <a:sy n="40" d="100"/>
        </p:scale>
        <p:origin x="-2286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satellite.com/actu/42935-amos-lance-avec-succes-video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dirty="0" smtClean="0"/>
              <a:t>FUSÉES ET SATELLITES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20072" y="5445224"/>
            <a:ext cx="3736504" cy="124854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Nom </a:t>
            </a:r>
            <a:r>
              <a:rPr lang="fr-FR" sz="2400" dirty="0" smtClean="0"/>
              <a:t>de </a:t>
            </a:r>
            <a:r>
              <a:rPr lang="fr-FR" sz="2400" dirty="0" smtClean="0"/>
              <a:t>l’auteur</a:t>
            </a:r>
          </a:p>
          <a:p>
            <a:r>
              <a:rPr lang="fr-FR" sz="2400" dirty="0" err="1" smtClean="0"/>
              <a:t>inés</a:t>
            </a:r>
            <a:endParaRPr lang="fr-FR" sz="24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91952" y="1709192"/>
            <a:ext cx="7624464" cy="3375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Conquête spatiale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Structure d’une fusée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Lancement d’un satellite</a:t>
            </a:r>
            <a:endParaRPr lang="fr-FR" sz="2400" dirty="0">
              <a:solidFill>
                <a:schemeClr val="accent1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Satellite TV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Les principaux satellites météorologiques géostationnaires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Satellite Géostationnaire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Satellite Défilants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Solution pour le futur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pPr algn="l"/>
            <a:r>
              <a:rPr lang="fr-FR" dirty="0" smtClean="0"/>
              <a:t>CONQUÊTE SPATIALE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87624" y="1124744"/>
          <a:ext cx="7272809" cy="5525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692"/>
                <a:gridCol w="1959318"/>
                <a:gridCol w="3294799"/>
              </a:tblGrid>
              <a:tr h="319664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Description </a:t>
                      </a:r>
                      <a:endParaRPr lang="fr-FR" sz="1600" dirty="0"/>
                    </a:p>
                  </a:txBody>
                  <a:tcPr/>
                </a:tc>
              </a:tr>
              <a:tr h="799160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7030A0"/>
                          </a:solidFill>
                        </a:rPr>
                        <a:t>Spoutnik 1</a:t>
                      </a:r>
                      <a:endParaRPr lang="fr-F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4 octobre 1957</a:t>
                      </a:r>
                      <a:endParaRPr lang="fr-FR" sz="16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B0F0"/>
                          </a:solidFill>
                        </a:rPr>
                        <a:t>Le petit satellite soviétique Spoutnik 1 devient le premier objet satellisé par </a:t>
                      </a:r>
                      <a:r>
                        <a:rPr lang="fr-FR" sz="1600" dirty="0" smtClean="0">
                          <a:solidFill>
                            <a:srgbClr val="00B0F0"/>
                          </a:solidFill>
                        </a:rPr>
                        <a:t>l'Homme.</a:t>
                      </a:r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038907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7030A0"/>
                          </a:solidFill>
                        </a:rPr>
                        <a:t>Survol de la Lune</a:t>
                      </a:r>
                      <a:endParaRPr lang="fr-F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4 janvier 1959</a:t>
                      </a:r>
                      <a:endParaRPr lang="fr-FR" sz="16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B0F0"/>
                          </a:solidFill>
                        </a:rPr>
                        <a:t>La sonde soviétique Luna-1 effectue le premier survol de la Lune et devient la première « planète » artificielle</a:t>
                      </a:r>
                      <a:r>
                        <a:rPr lang="fr-FR" sz="1600" dirty="0" smtClean="0">
                          <a:solidFill>
                            <a:srgbClr val="00B0F0"/>
                          </a:solidFill>
                        </a:rPr>
                        <a:t>.</a:t>
                      </a:r>
                      <a:endParaRPr lang="fr-FR" sz="1600" dirty="0"/>
                    </a:p>
                  </a:txBody>
                  <a:tcPr/>
                </a:tc>
              </a:tr>
              <a:tr h="1278655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7030A0"/>
                          </a:solidFill>
                        </a:rPr>
                        <a:t>Premiers pas sur la lune</a:t>
                      </a:r>
                      <a:endParaRPr lang="fr-F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21</a:t>
                      </a:r>
                      <a:r>
                        <a:rPr lang="fr-FR" sz="16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juillet 1969</a:t>
                      </a:r>
                      <a:endParaRPr lang="fr-FR" sz="1600" b="1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B0F0"/>
                          </a:solidFill>
                        </a:rPr>
                        <a:t>Premiers pas de l'Homme sur la Lune lors de la mission Apollo 11, effectués par Neil Armstrong et </a:t>
                      </a:r>
                      <a:r>
                        <a:rPr lang="fr-FR" sz="1600" dirty="0" err="1" smtClean="0">
                          <a:solidFill>
                            <a:srgbClr val="00B0F0"/>
                          </a:solidFill>
                        </a:rPr>
                        <a:t>Buzz</a:t>
                      </a:r>
                      <a:r>
                        <a:rPr lang="fr-FR" sz="1600" dirty="0" smtClean="0">
                          <a:solidFill>
                            <a:srgbClr val="00B0F0"/>
                          </a:solidFill>
                        </a:rPr>
                        <a:t> Aldrin.</a:t>
                      </a:r>
                      <a:r>
                        <a:rPr lang="fr-FR" sz="1600" dirty="0" smtClean="0"/>
                        <a:t/>
                      </a:r>
                      <a:br>
                        <a:rPr lang="fr-FR" sz="1600" dirty="0" smtClean="0"/>
                      </a:br>
                      <a:endParaRPr lang="fr-FR" sz="1600" dirty="0"/>
                    </a:p>
                  </a:txBody>
                  <a:tcPr/>
                </a:tc>
              </a:tr>
              <a:tr h="559412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7030A0"/>
                          </a:solidFill>
                        </a:rPr>
                        <a:t>Ariane</a:t>
                      </a:r>
                      <a:endParaRPr lang="fr-FR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24 décembre</a:t>
                      </a:r>
                      <a:r>
                        <a:rPr lang="fr-FR" sz="16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1979</a:t>
                      </a:r>
                      <a:endParaRPr lang="fr-FR" sz="16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B0F0"/>
                          </a:solidFill>
                        </a:rPr>
                        <a:t>Lancement de la première fusée Ariane.</a:t>
                      </a:r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799160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7030A0"/>
                          </a:solidFill>
                        </a:rPr>
                        <a:t>Station internationale</a:t>
                      </a:r>
                      <a:endParaRPr lang="fr-F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20 novembre 1998 </a:t>
                      </a:r>
                      <a:endParaRPr lang="fr-FR" sz="16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B0F0"/>
                          </a:solidFill>
                        </a:rPr>
                        <a:t>Le premier module de la station spatiale internationale (ISS) est mis en place</a:t>
                      </a:r>
                      <a:r>
                        <a:rPr lang="fr-FR" sz="1600" dirty="0" smtClean="0">
                          <a:solidFill>
                            <a:srgbClr val="00B0F0"/>
                          </a:solidFill>
                        </a:rPr>
                        <a:t>.</a:t>
                      </a:r>
                      <a:endParaRPr lang="fr-FR" sz="1600" dirty="0"/>
                    </a:p>
                  </a:txBody>
                  <a:tcPr/>
                </a:tc>
              </a:tr>
              <a:tr h="587663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7030A0"/>
                          </a:solidFill>
                        </a:rPr>
                        <a:t>Phoenix</a:t>
                      </a:r>
                      <a:endParaRPr lang="fr-F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25 mai 2008</a:t>
                      </a:r>
                      <a:endParaRPr lang="fr-FR" sz="16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B0F0"/>
                          </a:solidFill>
                        </a:rPr>
                        <a:t>La sonde américaine Phoenix se pose sur Mars.</a:t>
                      </a:r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STRUCTURE D’UNE FUSÉE </a:t>
            </a:r>
            <a:endParaRPr lang="fr-FR" dirty="0"/>
          </a:p>
        </p:txBody>
      </p:sp>
      <p:pic>
        <p:nvPicPr>
          <p:cNvPr id="7170" name="Picture 2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268760"/>
            <a:ext cx="2808312" cy="55892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LANCEMENT D’UN SATELLITE</a:t>
            </a:r>
            <a:endParaRPr lang="fr-FR" dirty="0"/>
          </a:p>
        </p:txBody>
      </p:sp>
      <p:pic>
        <p:nvPicPr>
          <p:cNvPr id="614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128792" cy="50409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SATELLITE TV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</a:t>
            </a:r>
            <a:r>
              <a:rPr lang="fr-FR" dirty="0" smtClean="0"/>
              <a:t>:Amos 4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292494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Couverture :Russie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076056" y="8367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5122" name="Picture 2" descr="Zone de couverture de la Russ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043"/>
            <a:ext cx="9144000" cy="350595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588224" y="980728"/>
            <a:ext cx="2555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3"/>
              </a:rPr>
              <a:t>Lancé le samedi 31 août </a:t>
            </a:r>
            <a:r>
              <a:rPr lang="fr-FR" dirty="0" smtClean="0">
                <a:solidFill>
                  <a:schemeClr val="accent1"/>
                </a:solidFill>
                <a:hlinkClick r:id="rId3"/>
              </a:rPr>
              <a:t>2013</a:t>
            </a:r>
            <a:r>
              <a:rPr lang="fr-FR" dirty="0" smtClean="0">
                <a:solidFill>
                  <a:schemeClr val="accent1"/>
                </a:solidFill>
              </a:rPr>
              <a:t> par une fusée </a:t>
            </a:r>
            <a:r>
              <a:rPr lang="fr-FR" dirty="0" err="1" smtClean="0">
                <a:solidFill>
                  <a:schemeClr val="accent1"/>
                </a:solidFill>
              </a:rPr>
              <a:t>Zenit</a:t>
            </a:r>
            <a:r>
              <a:rPr lang="fr-FR" dirty="0" smtClean="0">
                <a:solidFill>
                  <a:schemeClr val="accent1"/>
                </a:solidFill>
              </a:rPr>
              <a:t>-3SLB, le satellite </a:t>
            </a:r>
            <a:r>
              <a:rPr lang="fr-FR" b="1" dirty="0" smtClean="0">
                <a:solidFill>
                  <a:schemeClr val="accent1"/>
                </a:solidFill>
              </a:rPr>
              <a:t>Amos 4</a:t>
            </a:r>
            <a:r>
              <a:rPr lang="fr-FR" dirty="0" smtClean="0">
                <a:solidFill>
                  <a:schemeClr val="accent1"/>
                </a:solidFill>
              </a:rPr>
              <a:t> a été construit par </a:t>
            </a:r>
            <a:r>
              <a:rPr lang="fr-FR" dirty="0" err="1" smtClean="0">
                <a:solidFill>
                  <a:schemeClr val="accent1"/>
                </a:solidFill>
              </a:rPr>
              <a:t>Israel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LES PRINCIPAUX SATELLITES MÉTÉOROLOGIQUES GÉOSTATIONNAIRES</a:t>
            </a:r>
            <a:endParaRPr lang="fr-FR" sz="3600" dirty="0"/>
          </a:p>
        </p:txBody>
      </p:sp>
      <p:pic>
        <p:nvPicPr>
          <p:cNvPr id="4098" name="Picture 2" descr="http://www.f1afz.fr/satellites/sat_meteo/satellites%20m%E9t%E9orologiques%20polaires%20et%20g%E9ostationnaires%20%28Copyright%20ESA%20-%20EUMETSAT%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9144000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GÉOSTATIONNAIRES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844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3076" name="Picture 4" descr="© Météo-France / C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4860032" cy="460036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148064" y="2276872"/>
            <a:ext cx="3995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Les satellites géostationnaires tournent autour de la </a:t>
            </a:r>
            <a:r>
              <a:rPr lang="fr-FR" dirty="0" smtClean="0">
                <a:solidFill>
                  <a:schemeClr val="accent1"/>
                </a:solidFill>
              </a:rPr>
              <a:t>Terre.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20072" y="2852936"/>
            <a:ext cx="3923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Ils tournent à la même </a:t>
            </a:r>
            <a:r>
              <a:rPr lang="fr-FR" dirty="0" smtClean="0">
                <a:solidFill>
                  <a:schemeClr val="accent1"/>
                </a:solidFill>
              </a:rPr>
              <a:t>vitesse que la Terre.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48064" y="3429000"/>
            <a:ext cx="3995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Leur altitude élevée et leur position fixe </a:t>
            </a:r>
            <a:r>
              <a:rPr lang="fr-FR" dirty="0" smtClean="0">
                <a:solidFill>
                  <a:schemeClr val="accent1"/>
                </a:solidFill>
              </a:rPr>
              <a:t>leur permettent de délivrer des images.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DEFILANTS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844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2050" name="Picture 2" descr="© Météo-Fr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5148064" cy="458112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436096" y="2204864"/>
            <a:ext cx="370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Ils font le tour de la Terre en près de deux heures.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8104" y="2852936"/>
            <a:ext cx="3635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L’orbite </a:t>
            </a:r>
            <a:r>
              <a:rPr lang="fr-FR" dirty="0" smtClean="0">
                <a:solidFill>
                  <a:schemeClr val="accent1"/>
                </a:solidFill>
              </a:rPr>
              <a:t>est "héliosynchrone", ce qui signifie que le plan de l'orbite suit le déplacement apparent du Soleil autour de la Terre. 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SOLUTIONS </a:t>
            </a:r>
            <a:r>
              <a:rPr lang="fr-FR" sz="3600" dirty="0" smtClean="0"/>
              <a:t>POUR LE FUTUR </a:t>
            </a:r>
            <a:endParaRPr lang="fr-FR" sz="3600" dirty="0"/>
          </a:p>
        </p:txBody>
      </p:sp>
      <p:pic>
        <p:nvPicPr>
          <p:cNvPr id="1026" name="Picture 2" descr="startram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4716016" cy="5373216"/>
          </a:xfrm>
          <a:prstGeom prst="rect">
            <a:avLst/>
          </a:prstGeom>
          <a:noFill/>
        </p:spPr>
      </p:pic>
      <p:pic>
        <p:nvPicPr>
          <p:cNvPr id="1030" name="Picture 6" descr="Google aurait travaillé sur un ascenseur spati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6792"/>
            <a:ext cx="4355976" cy="530120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182</TotalTime>
  <Words>278</Words>
  <Application>Microsoft Office PowerPoint</Application>
  <PresentationFormat>Affichage à l'écran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Verve</vt:lpstr>
      <vt:lpstr>FUSÉES ET SATELLITES</vt:lpstr>
      <vt:lpstr>CONQUÊTE SPATIALE</vt:lpstr>
      <vt:lpstr>STRUCTURE D’UNE FUSÉE </vt:lpstr>
      <vt:lpstr>LANCEMENT D’UN SATELLITE</vt:lpstr>
      <vt:lpstr>SATELLITE TV</vt:lpstr>
      <vt:lpstr>LES PRINCIPAUX SATELLITES MÉTÉOROLOGIQUES GÉOSTATIONNAIRES</vt:lpstr>
      <vt:lpstr>SATELLITES GÉOSTATIONNAIRES</vt:lpstr>
      <vt:lpstr>SATELLITES DEFILANTS</vt:lpstr>
      <vt:lpstr>SOLUTIONS POUR LE FUTUR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</dc:creator>
  <cp:lastModifiedBy>isidoroi</cp:lastModifiedBy>
  <cp:revision>20</cp:revision>
  <dcterms:created xsi:type="dcterms:W3CDTF">2015-10-08T19:11:59Z</dcterms:created>
  <dcterms:modified xsi:type="dcterms:W3CDTF">2015-10-16T14:58:55Z</dcterms:modified>
</cp:coreProperties>
</file>