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B5F10-F8C6-498A-9FA3-D8BFCDA42AD3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3FB8-7517-448D-BF65-FCB5EE4651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23FB8-7517-448D-BF65-FCB5EE46518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D3D03F-459C-4214-BCEC-43704406DFEB}" type="datetimeFigureOut">
              <a:rPr lang="fr-FR" smtClean="0"/>
              <a:pPr/>
              <a:t>08/12/2014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0BEBD2-4E6C-4FCB-958E-9E793FB0C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Plante aquatique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143248"/>
            <a:ext cx="7854696" cy="1752600"/>
          </a:xfrm>
        </p:spPr>
        <p:txBody>
          <a:bodyPr/>
          <a:lstStyle/>
          <a:p>
            <a:r>
              <a:rPr lang="fr-FR" dirty="0" smtClean="0"/>
              <a:t>Hugo    DUTERTE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bientot</a:t>
            </a:r>
            <a:endParaRPr lang="fr-FR" dirty="0"/>
          </a:p>
        </p:txBody>
      </p:sp>
      <p:pic>
        <p:nvPicPr>
          <p:cNvPr id="1026" name="Picture 2" descr="I:\public\Pole sciences\Parc NAcelle\B9\20131018_135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85528"/>
            <a:ext cx="2376264" cy="1743472"/>
          </a:xfrm>
          <a:prstGeom prst="rect">
            <a:avLst/>
          </a:prstGeom>
          <a:noFill/>
        </p:spPr>
      </p:pic>
      <p:pic>
        <p:nvPicPr>
          <p:cNvPr id="1027" name="Picture 3" descr="I:\public\Pole sciences\Parc NAcelle\B9\20131018_13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429000"/>
            <a:ext cx="2339752" cy="1754814"/>
          </a:xfrm>
          <a:prstGeom prst="rect">
            <a:avLst/>
          </a:prstGeom>
          <a:noFill/>
        </p:spPr>
      </p:pic>
      <p:pic>
        <p:nvPicPr>
          <p:cNvPr id="1028" name="Picture 4" descr="I:\public\Pole sciences\Parc NAcelle\B9\20131018_14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700808"/>
            <a:ext cx="2232248" cy="1674186"/>
          </a:xfrm>
          <a:prstGeom prst="rect">
            <a:avLst/>
          </a:prstGeom>
          <a:noFill/>
        </p:spPr>
      </p:pic>
      <p:pic>
        <p:nvPicPr>
          <p:cNvPr id="1029" name="Picture 5" descr="I:\public\Pole sciences\Parc NAcelle\B9\20131018_140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2267744" cy="1700808"/>
          </a:xfrm>
          <a:prstGeom prst="rect">
            <a:avLst/>
          </a:prstGeom>
          <a:noFill/>
        </p:spPr>
      </p:pic>
      <p:pic>
        <p:nvPicPr>
          <p:cNvPr id="1030" name="Picture 6" descr="I:\public\Pole sciences\Parc NAcelle\B9\20131018_1417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157192"/>
            <a:ext cx="2267744" cy="1700808"/>
          </a:xfrm>
          <a:prstGeom prst="rect">
            <a:avLst/>
          </a:prstGeom>
          <a:noFill/>
        </p:spPr>
      </p:pic>
      <p:pic>
        <p:nvPicPr>
          <p:cNvPr id="1032" name="Picture 8" descr="I:\public\Pole sciences\Parc NAcelle\B9\20141017_162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193196"/>
            <a:ext cx="2219739" cy="1664804"/>
          </a:xfrm>
          <a:prstGeom prst="rect">
            <a:avLst/>
          </a:prstGeom>
          <a:noFill/>
        </p:spPr>
      </p:pic>
      <p:pic>
        <p:nvPicPr>
          <p:cNvPr id="1033" name="Picture 9" descr="I:\public\Pole sciences\Parc NAcelle\B9\20141017_162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193196"/>
            <a:ext cx="2219739" cy="1664804"/>
          </a:xfrm>
          <a:prstGeom prst="rect">
            <a:avLst/>
          </a:prstGeom>
          <a:noFill/>
        </p:spPr>
      </p:pic>
      <p:pic>
        <p:nvPicPr>
          <p:cNvPr id="1034" name="Picture 10" descr="I:\public\Pole sciences\Parc NAcelle\B9\20141017_1623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429000"/>
            <a:ext cx="2075723" cy="1728192"/>
          </a:xfrm>
          <a:prstGeom prst="rect">
            <a:avLst/>
          </a:prstGeom>
          <a:noFill/>
        </p:spPr>
      </p:pic>
      <p:pic>
        <p:nvPicPr>
          <p:cNvPr id="1035" name="Picture 11" descr="I:\public\Pole sciences\Parc NAcelle\B9\20141017_1624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772816"/>
            <a:ext cx="1979711" cy="1700808"/>
          </a:xfrm>
          <a:prstGeom prst="rect">
            <a:avLst/>
          </a:prstGeom>
          <a:noFill/>
        </p:spPr>
      </p:pic>
      <p:pic>
        <p:nvPicPr>
          <p:cNvPr id="1036" name="Picture 12" descr="I:\public\Pole sciences\Parc NAcelle\B9\20141017_16302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1700808"/>
            <a:ext cx="2555775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 Nacelle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Plan du parc</a:t>
            </a:r>
            <a:endParaRPr lang="fr-FR" dirty="0"/>
          </a:p>
        </p:txBody>
      </p:sp>
      <p:pic>
        <p:nvPicPr>
          <p:cNvPr id="2050" name="Picture 2" descr="I:\public\Pole sciences\Parc NAcelle\Parc_la_nac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6500826" cy="5143512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283968" y="3000372"/>
            <a:ext cx="278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Plante aquatique : saule pleureur et autre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358214" y="2500306"/>
            <a:ext cx="571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Nous avons trouvé des animaux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0" y="500063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5" action="ppaction://hlinksldjump"/>
              </a:rPr>
              <a:t>A la recherche des arbres!</a:t>
            </a:r>
            <a:endParaRPr lang="fr-FR" dirty="0"/>
          </a:p>
        </p:txBody>
      </p:sp>
      <p:sp>
        <p:nvSpPr>
          <p:cNvPr id="13" name="ZoneTexte 12">
            <a:hlinkClick r:id="rId3" action="ppaction://hlinksldjump"/>
          </p:cNvPr>
          <p:cNvSpPr txBox="1"/>
          <p:nvPr/>
        </p:nvSpPr>
        <p:spPr>
          <a:xfrm>
            <a:off x="3000364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072198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photos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Plante aquatique : saule pleureur et autre</a:t>
            </a:r>
            <a:endParaRPr lang="fr-FR" dirty="0"/>
          </a:p>
        </p:txBody>
      </p:sp>
      <p:pic>
        <p:nvPicPr>
          <p:cNvPr id="1026" name="Picture 2" descr="I:\public\Pole sciences\Parc NAcelle\B9\20141017_1703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447" y="3364259"/>
            <a:ext cx="1571105" cy="1180407"/>
          </a:xfrm>
        </p:spPr>
      </p:pic>
      <p:pic>
        <p:nvPicPr>
          <p:cNvPr id="1027" name="Picture 3" descr="I:\public\Pole sciences\Parc NAcelle\B9\20141017_162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196669"/>
            <a:ext cx="6215106" cy="4661331"/>
          </a:xfrm>
          <a:prstGeom prst="rect">
            <a:avLst/>
          </a:prstGeom>
          <a:noFill/>
        </p:spPr>
      </p:pic>
      <p:pic>
        <p:nvPicPr>
          <p:cNvPr id="1028" name="Picture 4" descr="I:\public\Pole sciences\Parc NAcelle\B9\20141017_163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07" y="5036331"/>
            <a:ext cx="2428893" cy="1821669"/>
          </a:xfrm>
          <a:prstGeom prst="rect">
            <a:avLst/>
          </a:prstGeom>
          <a:noFill/>
        </p:spPr>
      </p:pic>
      <p:pic>
        <p:nvPicPr>
          <p:cNvPr id="1029" name="Picture 5" descr="I:\public\Pole sciences\Parc NAcelle\B9\20131018_1356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60"/>
            <a:ext cx="2857521" cy="2143140"/>
          </a:xfrm>
          <a:prstGeom prst="rect">
            <a:avLst/>
          </a:prstGeom>
          <a:noFill/>
        </p:spPr>
      </p:pic>
      <p:pic>
        <p:nvPicPr>
          <p:cNvPr id="1030" name="Picture 6" descr="I:\public\Pole sciences\Parc NAcelle\B9\20131018_1346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000108"/>
            <a:ext cx="3619493" cy="2714620"/>
          </a:xfrm>
          <a:prstGeom prst="rect">
            <a:avLst/>
          </a:prstGeom>
          <a:noFill/>
        </p:spPr>
      </p:pic>
      <p:sp>
        <p:nvSpPr>
          <p:cNvPr id="10" name="Flèche gauche 9">
            <a:hlinkClick r:id="rId8" action="ppaction://hlinksldjump"/>
          </p:cNvPr>
          <p:cNvSpPr/>
          <p:nvPr/>
        </p:nvSpPr>
        <p:spPr>
          <a:xfrm>
            <a:off x="8143900" y="4214818"/>
            <a:ext cx="71438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nénuphar</a:t>
            </a:r>
            <a:br>
              <a:rPr lang="fr-FR" dirty="0" smtClean="0"/>
            </a:br>
            <a:r>
              <a:rPr lang="fr-FR" dirty="0" smtClean="0"/>
              <a:t>Ce n’est pas la saison : les nénuphars  restent couchés.</a:t>
            </a:r>
            <a:endParaRPr lang="fr-FR" dirty="0"/>
          </a:p>
        </p:txBody>
      </p:sp>
      <p:pic>
        <p:nvPicPr>
          <p:cNvPr id="3074" name="Picture 2" descr="I:\public\Pole sciences\Parc NAcelle\B9\20141017_16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2356"/>
            <a:ext cx="6500858" cy="4875644"/>
          </a:xfrm>
          <a:prstGeom prst="rect">
            <a:avLst/>
          </a:prstGeom>
          <a:noFill/>
        </p:spPr>
      </p:pic>
      <p:sp>
        <p:nvSpPr>
          <p:cNvPr id="4" name="Flèche gauche 3">
            <a:hlinkClick r:id="rId3" action="ppaction://hlinksldjump"/>
          </p:cNvPr>
          <p:cNvSpPr/>
          <p:nvPr/>
        </p:nvSpPr>
        <p:spPr>
          <a:xfrm>
            <a:off x="6858016" y="2357430"/>
            <a:ext cx="1785950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avons trouvé des animaux</a:t>
            </a:r>
            <a:endParaRPr lang="fr-FR" dirty="0"/>
          </a:p>
        </p:txBody>
      </p:sp>
      <p:pic>
        <p:nvPicPr>
          <p:cNvPr id="4098" name="Picture 2" descr="I:\public\Pole sciences\Parc NAcelle\B9\20131018_134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191030" cy="3143272"/>
          </a:xfrm>
          <a:prstGeom prst="rect">
            <a:avLst/>
          </a:prstGeom>
          <a:noFill/>
        </p:spPr>
      </p:pic>
      <p:pic>
        <p:nvPicPr>
          <p:cNvPr id="4099" name="Picture 3" descr="I:\public\Pole sciences\Parc NAcelle\B9\20141017_163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85926"/>
            <a:ext cx="4238623" cy="317896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14348" y="528638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avons bien rigolés!!!</a:t>
            </a:r>
            <a:endParaRPr lang="fr-FR" dirty="0"/>
          </a:p>
        </p:txBody>
      </p:sp>
      <p:sp>
        <p:nvSpPr>
          <p:cNvPr id="6" name="Flèche gauche 5">
            <a:hlinkClick r:id="rId4" action="ppaction://hlinksldjump"/>
          </p:cNvPr>
          <p:cNvSpPr/>
          <p:nvPr/>
        </p:nvSpPr>
        <p:spPr>
          <a:xfrm>
            <a:off x="5572132" y="5429264"/>
            <a:ext cx="1643074" cy="100013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la recherche des arbres!</a:t>
            </a:r>
            <a:endParaRPr lang="fr-FR" dirty="0"/>
          </a:p>
        </p:txBody>
      </p:sp>
      <p:pic>
        <p:nvPicPr>
          <p:cNvPr id="5122" name="Picture 2" descr="I:\public\Pole sciences\Parc NAcelle\B9\20141017_162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468300" cy="3351225"/>
          </a:xfrm>
          <a:prstGeom prst="rect">
            <a:avLst/>
          </a:prstGeom>
          <a:noFill/>
        </p:spPr>
      </p:pic>
      <p:pic>
        <p:nvPicPr>
          <p:cNvPr id="5123" name="Picture 3" descr="I:\public\Pole sciences\Parc NAcelle\B9\20141017_162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4000496" cy="3000372"/>
          </a:xfrm>
          <a:prstGeom prst="rect">
            <a:avLst/>
          </a:prstGeom>
          <a:noFill/>
        </p:spPr>
      </p:pic>
      <p:pic>
        <p:nvPicPr>
          <p:cNvPr id="5124" name="Picture 4" descr="I:\public\Pole sciences\Parc NAcelle\B9\20141017_162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822041"/>
            <a:ext cx="2714612" cy="2035959"/>
          </a:xfrm>
          <a:prstGeom prst="rect">
            <a:avLst/>
          </a:prstGeom>
          <a:noFill/>
        </p:spPr>
      </p:pic>
      <p:pic>
        <p:nvPicPr>
          <p:cNvPr id="5125" name="Picture 5" descr="I:\public\Pole sciences\Parc NAcelle\B9\20141017_162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54147"/>
            <a:ext cx="3071802" cy="2303852"/>
          </a:xfrm>
          <a:prstGeom prst="rect">
            <a:avLst/>
          </a:prstGeom>
          <a:noFill/>
        </p:spPr>
      </p:pic>
      <p:sp>
        <p:nvSpPr>
          <p:cNvPr id="7" name="Flèche gauche 6">
            <a:hlinkClick r:id="rId6" action="ppaction://hlinksldjump"/>
          </p:cNvPr>
          <p:cNvSpPr/>
          <p:nvPr/>
        </p:nvSpPr>
        <p:spPr>
          <a:xfrm>
            <a:off x="4139952" y="5661248"/>
            <a:ext cx="157163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avons trouver plusieur plantes aquatique</a:t>
            </a:r>
            <a:endParaRPr lang="fr-FR" dirty="0"/>
          </a:p>
        </p:txBody>
      </p:sp>
      <p:pic>
        <p:nvPicPr>
          <p:cNvPr id="1026" name="Picture 2" descr="I:\public\Pole sciences\Parc NAcelle\B9\20131018_134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80928"/>
            <a:ext cx="2987824" cy="1872208"/>
          </a:xfrm>
          <a:prstGeom prst="rect">
            <a:avLst/>
          </a:prstGeom>
          <a:noFill/>
        </p:spPr>
      </p:pic>
      <p:pic>
        <p:nvPicPr>
          <p:cNvPr id="1027" name="Picture 3" descr="I:\public\Pole sciences\Parc NAcelle\B9\20131018_13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7480"/>
            <a:ext cx="6240693" cy="4680520"/>
          </a:xfrm>
          <a:prstGeom prst="rect">
            <a:avLst/>
          </a:prstGeom>
          <a:noFill/>
        </p:spPr>
      </p:pic>
      <p:pic>
        <p:nvPicPr>
          <p:cNvPr id="1028" name="Picture 4" descr="I:\public\Pole sciences\Parc NAcelle\B9\20131018_14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4671138"/>
            <a:ext cx="2952328" cy="2214246"/>
          </a:xfrm>
          <a:prstGeom prst="rect">
            <a:avLst/>
          </a:prstGeom>
          <a:noFill/>
        </p:spPr>
      </p:pic>
      <p:sp>
        <p:nvSpPr>
          <p:cNvPr id="6" name="Flèche gauche 5">
            <a:hlinkClick r:id="rId5" action="ppaction://hlinksldjump"/>
          </p:cNvPr>
          <p:cNvSpPr/>
          <p:nvPr/>
        </p:nvSpPr>
        <p:spPr>
          <a:xfrm>
            <a:off x="6715140" y="1357298"/>
            <a:ext cx="1571636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a l’enver???????????????</a:t>
            </a:r>
            <a:endParaRPr lang="fr-FR" dirty="0"/>
          </a:p>
        </p:txBody>
      </p:sp>
      <p:pic>
        <p:nvPicPr>
          <p:cNvPr id="2050" name="Picture 2" descr="I:\public\Pole sciences\Parc NAcelle\B9\20131018_141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8975"/>
            <a:ext cx="6598700" cy="4949025"/>
          </a:xfrm>
          <a:prstGeom prst="rect">
            <a:avLst/>
          </a:prstGeom>
          <a:noFill/>
        </p:spPr>
      </p:pic>
      <p:sp>
        <p:nvSpPr>
          <p:cNvPr id="4" name="Flèche gauche 3">
            <a:hlinkClick r:id="rId3" action="ppaction://hlinksldjump"/>
          </p:cNvPr>
          <p:cNvSpPr/>
          <p:nvPr/>
        </p:nvSpPr>
        <p:spPr>
          <a:xfrm>
            <a:off x="6643702" y="2928934"/>
            <a:ext cx="1928826" cy="1714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 vous voulez revoir le plan cliquer sur la flèche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                              </a:t>
            </a:r>
          </a:p>
          <a:p>
            <a:r>
              <a:rPr lang="fr-FR" dirty="0" smtClean="0"/>
              <a:t>                                   THE    END</a:t>
            </a:r>
            <a:endParaRPr lang="fr-FR" dirty="0"/>
          </a:p>
        </p:txBody>
      </p:sp>
      <p:sp>
        <p:nvSpPr>
          <p:cNvPr id="4" name="Flèche gauche 3">
            <a:hlinkClick r:id="rId2" action="ppaction://hlinksldjump"/>
          </p:cNvPr>
          <p:cNvSpPr/>
          <p:nvPr/>
        </p:nvSpPr>
        <p:spPr>
          <a:xfrm>
            <a:off x="2143108" y="2357430"/>
            <a:ext cx="4071966" cy="19288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071934" y="4643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2214546" y="4714884"/>
            <a:ext cx="328614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>
            <a:hlinkClick r:id="rId2" action="ppaction://hlinksldjump"/>
          </p:cNvPr>
          <p:cNvSpPr/>
          <p:nvPr/>
        </p:nvSpPr>
        <p:spPr>
          <a:xfrm>
            <a:off x="1979712" y="4149080"/>
            <a:ext cx="4429156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>
            <a:hlinkClick r:id="rId2" action="ppaction://hlinksldjump"/>
          </p:cNvPr>
          <p:cNvSpPr/>
          <p:nvPr/>
        </p:nvSpPr>
        <p:spPr>
          <a:xfrm>
            <a:off x="3857620" y="1357298"/>
            <a:ext cx="3786214" cy="13573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>
            <a:hlinkClick r:id="rId2" action="ppaction://hlinksldjump"/>
          </p:cNvPr>
          <p:cNvSpPr/>
          <p:nvPr/>
        </p:nvSpPr>
        <p:spPr>
          <a:xfrm>
            <a:off x="3214678" y="5286364"/>
            <a:ext cx="3429024" cy="15716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81</Words>
  <Application>Microsoft Office PowerPoint</Application>
  <PresentationFormat>Affichage à l'écran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Apex</vt:lpstr>
      <vt:lpstr>Plante aquatique</vt:lpstr>
      <vt:lpstr>Parc Nacelle</vt:lpstr>
      <vt:lpstr>Plante aquatique : saule pleureur et autre</vt:lpstr>
      <vt:lpstr>nénuphar Ce n’est pas la saison : les nénuphars  restent couchés.</vt:lpstr>
      <vt:lpstr>Nous avons trouvé des animaux</vt:lpstr>
      <vt:lpstr>A la recherche des arbres!</vt:lpstr>
      <vt:lpstr>Nous avons trouver plusieur plantes aquatique</vt:lpstr>
      <vt:lpstr>Photo a l’enver???????????????</vt:lpstr>
      <vt:lpstr>Si vous voulez revoir le plan cliquer sur la flèche …</vt:lpstr>
      <vt:lpstr>A bientot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 aquatique</dc:title>
  <dc:creator>duterteh</dc:creator>
  <cp:lastModifiedBy>langlaix</cp:lastModifiedBy>
  <cp:revision>25</cp:revision>
  <dcterms:created xsi:type="dcterms:W3CDTF">2014-11-07T14:48:26Z</dcterms:created>
  <dcterms:modified xsi:type="dcterms:W3CDTF">2014-12-08T12:47:27Z</dcterms:modified>
</cp:coreProperties>
</file>