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 autoAdjust="0"/>
    <p:restoredTop sz="94638" autoAdjust="0"/>
  </p:normalViewPr>
  <p:slideViewPr>
    <p:cSldViewPr>
      <p:cViewPr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034FC-991F-4F7B-AC17-530B296D82C9}" type="datetimeFigureOut">
              <a:rPr lang="fr-FR" smtClean="0"/>
              <a:pPr/>
              <a:t>18/11/2014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9C7DEB-7D3E-4364-8D3F-9E05878E3EE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e3\Docs\public\Pole%20sciences\Parc%20NAcelle\C10\20141017_145502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fr-FR" dirty="0" smtClean="0"/>
              <a:t>Plantes </a:t>
            </a:r>
            <a:r>
              <a:rPr lang="fr-FR" dirty="0" smtClean="0"/>
              <a:t>aquatiques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43504" y="3857628"/>
            <a:ext cx="2628896" cy="1781172"/>
          </a:xfrm>
        </p:spPr>
        <p:txBody>
          <a:bodyPr/>
          <a:lstStyle/>
          <a:p>
            <a:r>
              <a:rPr lang="fr-FR" dirty="0" smtClean="0"/>
              <a:t>Fanny </a:t>
            </a:r>
          </a:p>
          <a:p>
            <a:r>
              <a:rPr lang="fr-FR" dirty="0" smtClean="0"/>
              <a:t>Et</a:t>
            </a:r>
          </a:p>
          <a:p>
            <a:r>
              <a:rPr lang="fr-FR" dirty="0" err="1" smtClean="0"/>
              <a:t>Sylia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Roseau</a:t>
            </a:r>
            <a:endParaRPr lang="fr-FR" dirty="0"/>
          </a:p>
        </p:txBody>
      </p:sp>
      <p:pic>
        <p:nvPicPr>
          <p:cNvPr id="9218" name="Picture 2" descr="I:\public\Pole sciences\Parc NAcelle\C10\20141017_143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143240" y="2643182"/>
            <a:ext cx="2643206" cy="2357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Carex</a:t>
            </a:r>
            <a:endParaRPr lang="fr-FR" dirty="0"/>
          </a:p>
        </p:txBody>
      </p:sp>
      <p:pic>
        <p:nvPicPr>
          <p:cNvPr id="10242" name="Picture 2" descr="I:\public\Pole sciences\Parc NAcelle\C10\20141017_142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  <p:sp>
        <p:nvSpPr>
          <p:cNvPr id="4" name="Flèche gauche 3">
            <a:hlinkClick r:id="rId3" action="ppaction://hlinksldjump"/>
          </p:cNvPr>
          <p:cNvSpPr/>
          <p:nvPr/>
        </p:nvSpPr>
        <p:spPr>
          <a:xfrm>
            <a:off x="7929586" y="6000768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VIDEO </a:t>
            </a:r>
            <a:endParaRPr lang="fr-FR" dirty="0"/>
          </a:p>
        </p:txBody>
      </p:sp>
      <p:pic>
        <p:nvPicPr>
          <p:cNvPr id="7" name="20141017_1455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9925" y="1935163"/>
            <a:ext cx="7804150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4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DIAPORAMA A  ETE </a:t>
            </a:r>
            <a:r>
              <a:rPr lang="fr-FR" dirty="0" smtClean="0"/>
              <a:t>REALISE </a:t>
            </a:r>
            <a:r>
              <a:rPr lang="fr-FR" dirty="0" smtClean="0"/>
              <a:t>PAR FANNY ET SYLIA MERCI DE VOTRE </a:t>
            </a:r>
            <a:r>
              <a:rPr lang="fr-FR" dirty="0" smtClean="0"/>
              <a:t>COMPREHENSION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Plan!</a:t>
            </a:r>
            <a:endParaRPr lang="fr-FR" dirty="0"/>
          </a:p>
        </p:txBody>
      </p:sp>
      <p:pic>
        <p:nvPicPr>
          <p:cNvPr id="1026" name="Picture 2" descr="I:\public\Pole sciences\Parc NAcelle\Parc_la_nace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214810" y="3500438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BAMBOU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57488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57356" y="5572140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SAULE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PLEUREUR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14546" y="37861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57554" y="4000504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ERABLE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00760" y="3643314"/>
            <a:ext cx="11430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90000"/>
                  </a:schemeClr>
                </a:solidFill>
                <a:hlinkClick r:id="rId5" action="ppaction://hlinksldjump"/>
              </a:rPr>
              <a:t>Iris des marais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215074" y="3286124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NENUPHAR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00892" y="378619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7" action="ppaction://hlinksldjump"/>
              </a:rPr>
              <a:t>ROSEAU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29388" y="450057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hlinkClick r:id="rId8" action="ppaction://hlinksldjump"/>
              </a:rPr>
              <a:t>CAREX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3571876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AULNE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00298" y="5143512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PEUPLIER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Peuplier</a:t>
            </a:r>
            <a:endParaRPr lang="fr-FR" dirty="0"/>
          </a:p>
        </p:txBody>
      </p:sp>
      <p:pic>
        <p:nvPicPr>
          <p:cNvPr id="2050" name="Picture 2" descr="I:\public\Pole sciences\Parc NAcelle\C10\20141017_141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Saule pleureur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1604" y="1928802"/>
            <a:ext cx="6072230" cy="450059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I:\public\Pole sciences\Parc NAcelle\C10\20141017_14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096043" cy="4572032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143240" y="2214554"/>
            <a:ext cx="2643206" cy="3000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Aulne</a:t>
            </a:r>
            <a:endParaRPr lang="fr-FR" dirty="0"/>
          </a:p>
        </p:txBody>
      </p:sp>
      <p:pic>
        <p:nvPicPr>
          <p:cNvPr id="4098" name="Picture 2" descr="I:\public\Pole sciences\Parc NAcelle\C10\20141017_142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Erable</a:t>
            </a:r>
            <a:endParaRPr lang="fr-FR" dirty="0"/>
          </a:p>
        </p:txBody>
      </p:sp>
      <p:pic>
        <p:nvPicPr>
          <p:cNvPr id="5122" name="Picture 2" descr="I:\public\Pole sciences\Parc NAcelle\C10\20141017_142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Bambou</a:t>
            </a:r>
            <a:endParaRPr lang="fr-FR" dirty="0"/>
          </a:p>
        </p:txBody>
      </p:sp>
      <p:pic>
        <p:nvPicPr>
          <p:cNvPr id="6146" name="Picture 2" descr="I:\public\Pole sciences\Parc NAcelle\C10\20141017_142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857620" y="3071810"/>
            <a:ext cx="1428760" cy="2428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Iris des marais</a:t>
            </a:r>
            <a:endParaRPr lang="fr-FR" dirty="0"/>
          </a:p>
        </p:txBody>
      </p:sp>
      <p:pic>
        <p:nvPicPr>
          <p:cNvPr id="7170" name="Picture 2" descr="I:\public\Pole sciences\Parc NAcelle\C10\20141017_143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143240" y="3071810"/>
            <a:ext cx="2214578" cy="2428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Nenuphar</a:t>
            </a:r>
            <a:endParaRPr lang="fr-FR" dirty="0"/>
          </a:p>
        </p:txBody>
      </p:sp>
      <p:pic>
        <p:nvPicPr>
          <p:cNvPr id="8194" name="Picture 2" descr="I:\public\Pole sciences\Parc NAcelle\C10\20141017_143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47</Words>
  <Application>Microsoft Office PowerPoint</Application>
  <PresentationFormat>Affichage à l'écran (4:3)</PresentationFormat>
  <Paragraphs>26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Débit</vt:lpstr>
      <vt:lpstr>Plantes aquatiques</vt:lpstr>
      <vt:lpstr>Plan!</vt:lpstr>
      <vt:lpstr>Peuplier</vt:lpstr>
      <vt:lpstr>Saule pleureur</vt:lpstr>
      <vt:lpstr>Aulne</vt:lpstr>
      <vt:lpstr>Erable</vt:lpstr>
      <vt:lpstr>Bambou</vt:lpstr>
      <vt:lpstr>Iris des marais</vt:lpstr>
      <vt:lpstr>Nenuphar</vt:lpstr>
      <vt:lpstr>Roseau</vt:lpstr>
      <vt:lpstr>Carex</vt:lpstr>
      <vt:lpstr>VIDEO 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Plantes aquatique</dc:title>
  <dc:creator>russetf</dc:creator>
  <cp:lastModifiedBy>duhamelk</cp:lastModifiedBy>
  <cp:revision>17</cp:revision>
  <dcterms:created xsi:type="dcterms:W3CDTF">2014-11-07T14:31:45Z</dcterms:created>
  <dcterms:modified xsi:type="dcterms:W3CDTF">2014-11-18T12:52:31Z</dcterms:modified>
</cp:coreProperties>
</file>