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83" autoAdjust="0"/>
  </p:normalViewPr>
  <p:slideViewPr>
    <p:cSldViewPr>
      <p:cViewPr>
        <p:scale>
          <a:sx n="80" d="100"/>
          <a:sy n="80" d="100"/>
        </p:scale>
        <p:origin x="-10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9F1FE-8D04-4EAC-BB16-84878A3E601C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B3143-B416-4D5E-B9B8-7C5231500A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B3143-B416-4D5E-B9B8-7C5231500A8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stronomie.xooit.fr/t69-Description-d-une-fusee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fr.vikidia.org/wiki/Fichier:SDOs_Atlas_V_lifted_off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fr/imgres?imgurl=http://space.skyrocket.de/img_sat/hotbird-8__1.jpg&amp;imgrefurl=http://space.skyrocket.de/doc_sdat/hotbird-8.htm&amp;h=252&amp;w=400&amp;tbnid=8VJ2sRAimGcOpM:&amp;docid=pHEzE-CO5zCR3M&amp;ei=p_0gVsbdNsjXavzitoAL&amp;tbm=isch&amp;iact=rc&amp;uact=3&amp;dur=1125&amp;page=2&amp;start=25&amp;ndsp=26&amp;ved=0CLkBEK0DMDJqFQoTCIbN7LOOx8gCFcirGgodfLENs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commons.wikimedia.org/wiki/File:METEOSAT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893961"/>
          </a:xfrm>
        </p:spPr>
        <p:txBody>
          <a:bodyPr/>
          <a:lstStyle/>
          <a:p>
            <a:r>
              <a:rPr lang="fr-FR" dirty="0" smtClean="0"/>
              <a:t>FUSÉES ET SATELLITES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732240" y="5805264"/>
            <a:ext cx="2224336" cy="864096"/>
          </a:xfrm>
        </p:spPr>
        <p:txBody>
          <a:bodyPr>
            <a:normAutofit/>
          </a:bodyPr>
          <a:lstStyle/>
          <a:p>
            <a:r>
              <a:rPr lang="fr-FR" sz="2400" dirty="0" smtClean="0"/>
              <a:t>PETIT-JEAN     ETHAN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691952" y="1709192"/>
            <a:ext cx="7624464" cy="3375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Conquête spatiale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Structure d’une fusée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Lancement d’un satellite</a:t>
            </a:r>
            <a:endParaRPr lang="fr-FR" sz="2400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Satellite TV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Les principaux satellites météorologiques géostationnaires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Satellite Géostationnaire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Satellite Défilants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Solution pour le futur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CONQUÊTE SPATIALE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906963"/>
          <a:ext cx="9143999" cy="5951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6562"/>
                <a:gridCol w="2291769"/>
                <a:gridCol w="3595668"/>
              </a:tblGrid>
              <a:tr h="247371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Nom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Description </a:t>
                      </a:r>
                      <a:endParaRPr lang="fr-FR" dirty="0"/>
                    </a:p>
                  </a:txBody>
                  <a:tcPr/>
                </a:tc>
              </a:tr>
              <a:tr h="88098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Spoutnik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r>
                        <a:rPr lang="fr-FR" baseline="0" dirty="0" smtClean="0"/>
                        <a:t> octobre 1957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petit satellite soviétique Spoutnik 1 devient le premier objet satellisé par l'Homme.</a:t>
                      </a:r>
                      <a:endParaRPr lang="fr-FR" dirty="0"/>
                    </a:p>
                  </a:txBody>
                  <a:tcPr/>
                </a:tc>
              </a:tr>
              <a:tr h="110474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Survol de la Lune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r>
                        <a:rPr lang="fr-FR" baseline="0" dirty="0" smtClean="0"/>
                        <a:t> janvier 1959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sonde soviétique Luna-1 effectue le premier survol de la Lune et devient la première « planète » artificielle.</a:t>
                      </a:r>
                      <a:endParaRPr lang="fr-FR" dirty="0"/>
                    </a:p>
                  </a:txBody>
                  <a:tcPr/>
                </a:tc>
              </a:tr>
              <a:tr h="128759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Premiers pas sur la lune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 juillet 1969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Premiers pas de l'Homme sur la Lune lors de la mission Apollo 11, effectués par Neil Armstrong et </a:t>
                      </a:r>
                      <a:r>
                        <a:rPr lang="fr-FR" dirty="0" err="1" smtClean="0"/>
                        <a:t>Buzz</a:t>
                      </a:r>
                      <a:r>
                        <a:rPr lang="fr-FR" dirty="0" smtClean="0"/>
                        <a:t> Aldrin.</a:t>
                      </a:r>
                      <a:endParaRPr lang="fr-FR" dirty="0"/>
                    </a:p>
                  </a:txBody>
                  <a:tcPr/>
                </a:tc>
              </a:tr>
              <a:tr h="594863">
                <a:tc>
                  <a:txBody>
                    <a:bodyPr/>
                    <a:lstStyle/>
                    <a:p>
                      <a:r>
                        <a:rPr lang="fr-FR" dirty="0" smtClean="0"/>
                        <a:t>ARIANE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24 décembre 1979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Lancement de la première fusée Ariane.</a:t>
                      </a:r>
                      <a:endParaRPr lang="fr-FR" dirty="0"/>
                    </a:p>
                  </a:txBody>
                  <a:tcPr/>
                </a:tc>
              </a:tr>
              <a:tr h="88098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Station internationale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 novembre</a:t>
                      </a:r>
                      <a:r>
                        <a:rPr lang="fr-FR" baseline="0" dirty="0" smtClean="0"/>
                        <a:t> 1998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premier module de la station spatiale internationale (ISS) est mis en place.</a:t>
                      </a:r>
                      <a:endParaRPr lang="fr-FR" dirty="0"/>
                    </a:p>
                  </a:txBody>
                  <a:tcPr/>
                </a:tc>
              </a:tr>
              <a:tr h="13602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Phoenix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 mai 2008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sonde américaine Phoenix se pose sur Mars.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94352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STRUCTURE D’UNE FUSÉE </a:t>
            </a:r>
            <a:endParaRPr lang="fr-FR" dirty="0"/>
          </a:p>
        </p:txBody>
      </p:sp>
      <p:pic>
        <p:nvPicPr>
          <p:cNvPr id="7170" name="Picture 2" descr="al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340768"/>
            <a:ext cx="2573284" cy="531383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780696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LANCEMENT D’UN SATELLITE</a:t>
            </a:r>
            <a:endParaRPr lang="fr-FR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 rot="10800000" flipV="1">
            <a:off x="683568" y="1172359"/>
            <a:ext cx="7776864" cy="48013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  </a:t>
            </a:r>
            <a:r>
              <a:rPr kumimoji="0" lang="fr-FR" sz="2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                       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Fusée Atlas V.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Une </a:t>
            </a: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fusée astronomique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est un véhicule qui se déplace dans l'espace grâce à un moteur-fusée. Celui-ci emporte à la fois le combustible et le comburant nécessaires à son fonctionnement. </a:t>
            </a:r>
          </a:p>
        </p:txBody>
      </p:sp>
      <p:pic>
        <p:nvPicPr>
          <p:cNvPr id="6146" name="Picture 2" descr="https://download.vikidia.org/vikidia/fr/images/thumb/8/85/SDOs_Atlas_V_lifted_off.jpg/260px-SDOs_Atlas_V_lifted_of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196752"/>
            <a:ext cx="2476500" cy="37242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71400"/>
            <a:ext cx="3816424" cy="1124744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>SATELLITE TV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923928" y="2606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Nom :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300192" y="24928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Couverture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59632" y="42210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644008" y="260648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Eutelsat 3C</a:t>
            </a:r>
            <a:endParaRPr lang="fr-FR" dirty="0"/>
          </a:p>
        </p:txBody>
      </p:sp>
      <p:pic>
        <p:nvPicPr>
          <p:cNvPr id="5122" name="Picture 2" descr="Résultat de recherche d'images pour &quot;EUTELSAT 3C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268760"/>
            <a:ext cx="2244617" cy="1479427"/>
          </a:xfrm>
          <a:prstGeom prst="rect">
            <a:avLst/>
          </a:prstGeom>
          <a:noFill/>
        </p:spPr>
      </p:pic>
      <p:pic>
        <p:nvPicPr>
          <p:cNvPr id="5124" name="Picture 4" descr="Zone de couverture Ouest (bande KU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996952"/>
            <a:ext cx="3812188" cy="259228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4653136"/>
            <a:ext cx="4139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satellite </a:t>
            </a:r>
            <a:r>
              <a:rPr lang="fr-FR" b="1" dirty="0" smtClean="0"/>
              <a:t>Eutelsat 3C</a:t>
            </a:r>
            <a:r>
              <a:rPr lang="fr-FR" dirty="0" smtClean="0"/>
              <a:t> a été construit par EADS </a:t>
            </a:r>
            <a:r>
              <a:rPr lang="fr-FR" dirty="0" err="1" smtClean="0"/>
              <a:t>Astrium</a:t>
            </a:r>
            <a:r>
              <a:rPr lang="fr-FR" dirty="0" smtClean="0"/>
              <a:t> sur une plateforme Eurostar E3000. Il embarque 64 répéteurs en bande KU.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827584" y="836712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dirty="0" smtClean="0">
                <a:solidFill>
                  <a:prstClr val="white"/>
                </a:solidFill>
              </a:rPr>
              <a:t>Photo</a:t>
            </a:r>
            <a:endParaRPr lang="fr-F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92696"/>
            <a:ext cx="8867328" cy="72008"/>
          </a:xfrm>
        </p:spPr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LES PRINCIPAUX SATELLITES MÉTÉOROLOGIQUES GÉOSTATIONNAIRES</a:t>
            </a:r>
            <a:endParaRPr lang="fr-FR" sz="3600" dirty="0"/>
          </a:p>
        </p:txBody>
      </p:sp>
      <p:pic>
        <p:nvPicPr>
          <p:cNvPr id="16386" name="Picture 2" descr="https://upload.wikimedia.org/wikipedia/commons/7/76/METEOSAT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60848"/>
            <a:ext cx="2038350" cy="28575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9512" y="5013176"/>
            <a:ext cx="2088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Satellite METEOSAT de première génération</a:t>
            </a:r>
            <a:endParaRPr lang="fr-FR" dirty="0"/>
          </a:p>
        </p:txBody>
      </p:sp>
      <p:pic>
        <p:nvPicPr>
          <p:cNvPr id="16388" name="Picture 4" descr="image satellite animation infra rouge franc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692696"/>
            <a:ext cx="3547556" cy="2602940"/>
          </a:xfrm>
          <a:prstGeom prst="rect">
            <a:avLst/>
          </a:prstGeom>
          <a:noFill/>
        </p:spPr>
      </p:pic>
      <p:pic>
        <p:nvPicPr>
          <p:cNvPr id="16390" name="Picture 6" descr="légende images satellit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65358" y="3555919"/>
            <a:ext cx="5778642" cy="330208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SATELLITES GÉOSTATIONNAIRES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17728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508104" y="15567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pic>
        <p:nvPicPr>
          <p:cNvPr id="15362" name="Picture 2" descr="http://www.f1afz.fr/satellites/sat_meteo/noa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3400425" cy="19145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179</TotalTime>
  <Words>209</Words>
  <Application>Microsoft Office PowerPoint</Application>
  <PresentationFormat>Affichage à l'écran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Apex</vt:lpstr>
      <vt:lpstr>FUSÉES ET SATELLITES</vt:lpstr>
      <vt:lpstr>CONQUÊTE SPATIALE</vt:lpstr>
      <vt:lpstr>STRUCTURE D’UNE FUSÉE </vt:lpstr>
      <vt:lpstr>LANCEMENT D’UN SATELLITE</vt:lpstr>
      <vt:lpstr>SATELLITE TV</vt:lpstr>
      <vt:lpstr>LES PRINCIPAUX SATELLITES MÉTÉOROLOGIQUES GÉOSTATIONNAIRES</vt:lpstr>
      <vt:lpstr>SATELLITES GÉOSTATIONNAIRES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Xav</dc:creator>
  <cp:lastModifiedBy>langlaix</cp:lastModifiedBy>
  <cp:revision>28</cp:revision>
  <dcterms:created xsi:type="dcterms:W3CDTF">2015-10-08T19:11:59Z</dcterms:created>
  <dcterms:modified xsi:type="dcterms:W3CDTF">2016-01-22T09:03:55Z</dcterms:modified>
</cp:coreProperties>
</file>