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10"/>
  </p:handoutMasterIdLst>
  <p:sldIdLst>
    <p:sldId id="256" r:id="rId2"/>
    <p:sldId id="260" r:id="rId3"/>
    <p:sldId id="259" r:id="rId4"/>
    <p:sldId id="262" r:id="rId5"/>
    <p:sldId id="263" r:id="rId6"/>
    <p:sldId id="266" r:id="rId7"/>
    <p:sldId id="264" r:id="rId8"/>
    <p:sldId id="267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4C389-E48C-44FC-8C3C-CD19D410F7E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2660EB-3D5A-4593-B0D8-96484DC40673}">
      <dgm:prSet phldrT="[Texte]"/>
      <dgm:spPr/>
      <dgm:t>
        <a:bodyPr/>
        <a:lstStyle/>
        <a:p>
          <a:endParaRPr lang="fr-FR" dirty="0"/>
        </a:p>
      </dgm:t>
    </dgm:pt>
    <dgm:pt modelId="{1ED5A6AD-F540-4230-99D6-C5E76B7B4BB6}" type="parTrans" cxnId="{5C40B320-53E4-4E86-9FE3-B3CDC82939BA}">
      <dgm:prSet/>
      <dgm:spPr/>
      <dgm:t>
        <a:bodyPr/>
        <a:lstStyle/>
        <a:p>
          <a:endParaRPr lang="fr-FR"/>
        </a:p>
      </dgm:t>
    </dgm:pt>
    <dgm:pt modelId="{E4CECBA1-AB46-4FAF-A172-034A113E3ED4}" type="sibTrans" cxnId="{5C40B320-53E4-4E86-9FE3-B3CDC82939BA}">
      <dgm:prSet/>
      <dgm:spPr/>
      <dgm:t>
        <a:bodyPr/>
        <a:lstStyle/>
        <a:p>
          <a:endParaRPr lang="fr-FR" dirty="0"/>
        </a:p>
      </dgm:t>
    </dgm:pt>
    <dgm:pt modelId="{8792934B-16D0-460B-A9DE-654DED04F446}">
      <dgm:prSet phldrT="[Texte]"/>
      <dgm:spPr/>
      <dgm:t>
        <a:bodyPr/>
        <a:lstStyle/>
        <a:p>
          <a:endParaRPr lang="fr-FR" dirty="0"/>
        </a:p>
      </dgm:t>
    </dgm:pt>
    <dgm:pt modelId="{F4AC6851-EDC2-4776-B8A8-F86CDD907040}" type="parTrans" cxnId="{600E8573-A170-446C-ACCE-E316D75AAA82}">
      <dgm:prSet/>
      <dgm:spPr/>
      <dgm:t>
        <a:bodyPr/>
        <a:lstStyle/>
        <a:p>
          <a:endParaRPr lang="fr-FR"/>
        </a:p>
      </dgm:t>
    </dgm:pt>
    <dgm:pt modelId="{342B26E5-17BE-4310-9D34-71A99ACEC006}" type="sibTrans" cxnId="{600E8573-A170-446C-ACCE-E316D75AAA82}">
      <dgm:prSet/>
      <dgm:spPr/>
      <dgm:t>
        <a:bodyPr/>
        <a:lstStyle/>
        <a:p>
          <a:endParaRPr lang="fr-FR" dirty="0"/>
        </a:p>
      </dgm:t>
    </dgm:pt>
    <dgm:pt modelId="{EB255F46-4DB6-49D5-99C0-F3714BE1CE98}">
      <dgm:prSet phldrT="[Texte]"/>
      <dgm:spPr/>
      <dgm:t>
        <a:bodyPr/>
        <a:lstStyle/>
        <a:p>
          <a:endParaRPr lang="fr-FR" dirty="0"/>
        </a:p>
      </dgm:t>
    </dgm:pt>
    <dgm:pt modelId="{A682D980-400E-40FE-B1C7-E2B96B1A854D}" type="parTrans" cxnId="{9CB3B461-8BBD-45D1-A110-73898ECFF7BD}">
      <dgm:prSet/>
      <dgm:spPr/>
      <dgm:t>
        <a:bodyPr/>
        <a:lstStyle/>
        <a:p>
          <a:endParaRPr lang="fr-FR"/>
        </a:p>
      </dgm:t>
    </dgm:pt>
    <dgm:pt modelId="{B3B8B048-D345-4354-9542-9BE0BC6C73A3}" type="sibTrans" cxnId="{9CB3B461-8BBD-45D1-A110-73898ECFF7BD}">
      <dgm:prSet/>
      <dgm:spPr/>
      <dgm:t>
        <a:bodyPr/>
        <a:lstStyle/>
        <a:p>
          <a:endParaRPr lang="fr-FR" dirty="0"/>
        </a:p>
      </dgm:t>
    </dgm:pt>
    <dgm:pt modelId="{863B65B5-171E-4E21-9B0F-54DE8117E550}">
      <dgm:prSet phldrT="[Texte]"/>
      <dgm:spPr/>
      <dgm:t>
        <a:bodyPr/>
        <a:lstStyle/>
        <a:p>
          <a:endParaRPr lang="fr-FR" dirty="0"/>
        </a:p>
      </dgm:t>
    </dgm:pt>
    <dgm:pt modelId="{DE216D49-F1D2-4D23-8740-C11FD41DD7A9}" type="parTrans" cxnId="{A02494B8-854E-4FD1-AF6A-79A37B078EBD}">
      <dgm:prSet/>
      <dgm:spPr/>
      <dgm:t>
        <a:bodyPr/>
        <a:lstStyle/>
        <a:p>
          <a:endParaRPr lang="fr-FR"/>
        </a:p>
      </dgm:t>
    </dgm:pt>
    <dgm:pt modelId="{D1A8A6E4-7F5A-4674-8144-58B3FBEDF84A}" type="sibTrans" cxnId="{A02494B8-854E-4FD1-AF6A-79A37B078EBD}">
      <dgm:prSet/>
      <dgm:spPr/>
      <dgm:t>
        <a:bodyPr/>
        <a:lstStyle/>
        <a:p>
          <a:endParaRPr lang="fr-FR" dirty="0"/>
        </a:p>
      </dgm:t>
    </dgm:pt>
    <dgm:pt modelId="{96C5E3A0-08B4-4600-BB28-C3CA795B5E3E}">
      <dgm:prSet phldrT="[Texte]"/>
      <dgm:spPr/>
      <dgm:t>
        <a:bodyPr/>
        <a:lstStyle/>
        <a:p>
          <a:endParaRPr lang="fr-FR" dirty="0"/>
        </a:p>
      </dgm:t>
    </dgm:pt>
    <dgm:pt modelId="{CB2D4BFF-008D-42F0-8871-DB655EA1AAD0}" type="parTrans" cxnId="{A45D1123-20C4-49BB-956C-1E34BD9C09F3}">
      <dgm:prSet/>
      <dgm:spPr/>
      <dgm:t>
        <a:bodyPr/>
        <a:lstStyle/>
        <a:p>
          <a:endParaRPr lang="fr-FR"/>
        </a:p>
      </dgm:t>
    </dgm:pt>
    <dgm:pt modelId="{2EE13BB6-5868-477A-AA9D-D943BA69791E}" type="sibTrans" cxnId="{A45D1123-20C4-49BB-956C-1E34BD9C09F3}">
      <dgm:prSet/>
      <dgm:spPr/>
      <dgm:t>
        <a:bodyPr/>
        <a:lstStyle/>
        <a:p>
          <a:endParaRPr lang="fr-FR" dirty="0"/>
        </a:p>
      </dgm:t>
    </dgm:pt>
    <dgm:pt modelId="{D8FE5789-A72C-4EAE-B355-5E6E06F25516}" type="pres">
      <dgm:prSet presAssocID="{5304C389-E48C-44FC-8C3C-CD19D410F7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A806FD-7B87-4AE8-B287-023E4F787F86}" type="pres">
      <dgm:prSet presAssocID="{302660EB-3D5A-4593-B0D8-96484DC40673}" presName="node" presStyleLbl="node1" presStyleIdx="0" presStyleCnt="5" custScaleX="990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F59A56-2A45-4473-AB12-9D6A075216AA}" type="pres">
      <dgm:prSet presAssocID="{302660EB-3D5A-4593-B0D8-96484DC40673}" presName="spNode" presStyleCnt="0"/>
      <dgm:spPr/>
    </dgm:pt>
    <dgm:pt modelId="{D62BC9CD-6C80-47AD-94E9-5679BAB603AD}" type="pres">
      <dgm:prSet presAssocID="{E4CECBA1-AB46-4FAF-A172-034A113E3ED4}" presName="sibTrans" presStyleLbl="sibTrans1D1" presStyleIdx="0" presStyleCnt="5"/>
      <dgm:spPr/>
      <dgm:t>
        <a:bodyPr/>
        <a:lstStyle/>
        <a:p>
          <a:endParaRPr lang="fr-FR"/>
        </a:p>
      </dgm:t>
    </dgm:pt>
    <dgm:pt modelId="{092B01DF-A518-4D35-AA4A-D1685242006A}" type="pres">
      <dgm:prSet presAssocID="{8792934B-16D0-460B-A9DE-654DED04F4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1DEBC4-1C1B-4027-A95F-C1BABA1E67B6}" type="pres">
      <dgm:prSet presAssocID="{8792934B-16D0-460B-A9DE-654DED04F446}" presName="spNode" presStyleCnt="0"/>
      <dgm:spPr/>
    </dgm:pt>
    <dgm:pt modelId="{ABC1E94A-1AF2-4B00-A763-BEE6920B69D6}" type="pres">
      <dgm:prSet presAssocID="{342B26E5-17BE-4310-9D34-71A99ACEC006}" presName="sibTrans" presStyleLbl="sibTrans1D1" presStyleIdx="1" presStyleCnt="5"/>
      <dgm:spPr/>
      <dgm:t>
        <a:bodyPr/>
        <a:lstStyle/>
        <a:p>
          <a:endParaRPr lang="fr-FR"/>
        </a:p>
      </dgm:t>
    </dgm:pt>
    <dgm:pt modelId="{E389F2D5-EBF0-4BF8-AB7E-BC0EB547ED19}" type="pres">
      <dgm:prSet presAssocID="{EB255F46-4DB6-49D5-99C0-F3714BE1CE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363CE-2EE3-4A73-9233-4C9718451C84}" type="pres">
      <dgm:prSet presAssocID="{EB255F46-4DB6-49D5-99C0-F3714BE1CE98}" presName="spNode" presStyleCnt="0"/>
      <dgm:spPr/>
    </dgm:pt>
    <dgm:pt modelId="{C7D758E0-4103-44B7-A285-A839FA0E7133}" type="pres">
      <dgm:prSet presAssocID="{B3B8B048-D345-4354-9542-9BE0BC6C73A3}" presName="sibTrans" presStyleLbl="sibTrans1D1" presStyleIdx="2" presStyleCnt="5"/>
      <dgm:spPr/>
      <dgm:t>
        <a:bodyPr/>
        <a:lstStyle/>
        <a:p>
          <a:endParaRPr lang="fr-FR"/>
        </a:p>
      </dgm:t>
    </dgm:pt>
    <dgm:pt modelId="{475B8A1B-DB0F-47E8-A38C-61DE046FFAEE}" type="pres">
      <dgm:prSet presAssocID="{863B65B5-171E-4E21-9B0F-54DE8117E550}" presName="node" presStyleLbl="node1" presStyleIdx="3" presStyleCnt="5" custRadScaleRad="97617" custRadScaleInc="-83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7B49D7-8CAA-4D80-9DC7-1BAA2963ED1A}" type="pres">
      <dgm:prSet presAssocID="{863B65B5-171E-4E21-9B0F-54DE8117E550}" presName="spNode" presStyleCnt="0"/>
      <dgm:spPr/>
    </dgm:pt>
    <dgm:pt modelId="{3D924836-8CFE-4FDF-B523-416BBA94D234}" type="pres">
      <dgm:prSet presAssocID="{D1A8A6E4-7F5A-4674-8144-58B3FBEDF84A}" presName="sibTrans" presStyleLbl="sibTrans1D1" presStyleIdx="3" presStyleCnt="5"/>
      <dgm:spPr/>
      <dgm:t>
        <a:bodyPr/>
        <a:lstStyle/>
        <a:p>
          <a:endParaRPr lang="fr-FR"/>
        </a:p>
      </dgm:t>
    </dgm:pt>
    <dgm:pt modelId="{A0F6266C-7C8F-4F96-8162-99436640096C}" type="pres">
      <dgm:prSet presAssocID="{96C5E3A0-08B4-4600-BB28-C3CA795B5E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18C942-2200-4CB9-97B6-A243C3EB708D}" type="pres">
      <dgm:prSet presAssocID="{96C5E3A0-08B4-4600-BB28-C3CA795B5E3E}" presName="spNode" presStyleCnt="0"/>
      <dgm:spPr/>
    </dgm:pt>
    <dgm:pt modelId="{620B3720-AF8E-4755-88DE-7D09C87E173C}" type="pres">
      <dgm:prSet presAssocID="{2EE13BB6-5868-477A-AA9D-D943BA69791E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0B0BD408-1056-445D-84B2-3553CA1FEF1B}" type="presOf" srcId="{D1A8A6E4-7F5A-4674-8144-58B3FBEDF84A}" destId="{3D924836-8CFE-4FDF-B523-416BBA94D234}" srcOrd="0" destOrd="0" presId="urn:microsoft.com/office/officeart/2005/8/layout/cycle6"/>
    <dgm:cxn modelId="{273130BD-A97A-45BA-9CB8-886B63976C3F}" type="presOf" srcId="{863B65B5-171E-4E21-9B0F-54DE8117E550}" destId="{475B8A1B-DB0F-47E8-A38C-61DE046FFAEE}" srcOrd="0" destOrd="0" presId="urn:microsoft.com/office/officeart/2005/8/layout/cycle6"/>
    <dgm:cxn modelId="{9650AE51-1898-4851-BBAF-CEC98223B94F}" type="presOf" srcId="{EB255F46-4DB6-49D5-99C0-F3714BE1CE98}" destId="{E389F2D5-EBF0-4BF8-AB7E-BC0EB547ED19}" srcOrd="0" destOrd="0" presId="urn:microsoft.com/office/officeart/2005/8/layout/cycle6"/>
    <dgm:cxn modelId="{50BEB25F-48BC-4FFB-9BA2-F3CBC051B6D3}" type="presOf" srcId="{E4CECBA1-AB46-4FAF-A172-034A113E3ED4}" destId="{D62BC9CD-6C80-47AD-94E9-5679BAB603AD}" srcOrd="0" destOrd="0" presId="urn:microsoft.com/office/officeart/2005/8/layout/cycle6"/>
    <dgm:cxn modelId="{888FB22E-5462-4647-8BA5-EF8D0623749F}" type="presOf" srcId="{8792934B-16D0-460B-A9DE-654DED04F446}" destId="{092B01DF-A518-4D35-AA4A-D1685242006A}" srcOrd="0" destOrd="0" presId="urn:microsoft.com/office/officeart/2005/8/layout/cycle6"/>
    <dgm:cxn modelId="{5C40B320-53E4-4E86-9FE3-B3CDC82939BA}" srcId="{5304C389-E48C-44FC-8C3C-CD19D410F7E6}" destId="{302660EB-3D5A-4593-B0D8-96484DC40673}" srcOrd="0" destOrd="0" parTransId="{1ED5A6AD-F540-4230-99D6-C5E76B7B4BB6}" sibTransId="{E4CECBA1-AB46-4FAF-A172-034A113E3ED4}"/>
    <dgm:cxn modelId="{90CB59DF-E536-47D5-BDE8-C94B519B7B37}" type="presOf" srcId="{302660EB-3D5A-4593-B0D8-96484DC40673}" destId="{07A806FD-7B87-4AE8-B287-023E4F787F86}" srcOrd="0" destOrd="0" presId="urn:microsoft.com/office/officeart/2005/8/layout/cycle6"/>
    <dgm:cxn modelId="{5E3A5380-6ADE-46F3-821C-FE53BD855BA3}" type="presOf" srcId="{5304C389-E48C-44FC-8C3C-CD19D410F7E6}" destId="{D8FE5789-A72C-4EAE-B355-5E6E06F25516}" srcOrd="0" destOrd="0" presId="urn:microsoft.com/office/officeart/2005/8/layout/cycle6"/>
    <dgm:cxn modelId="{363729DD-8824-4C44-BD34-36746BA0DC50}" type="presOf" srcId="{B3B8B048-D345-4354-9542-9BE0BC6C73A3}" destId="{C7D758E0-4103-44B7-A285-A839FA0E7133}" srcOrd="0" destOrd="0" presId="urn:microsoft.com/office/officeart/2005/8/layout/cycle6"/>
    <dgm:cxn modelId="{9CB3B461-8BBD-45D1-A110-73898ECFF7BD}" srcId="{5304C389-E48C-44FC-8C3C-CD19D410F7E6}" destId="{EB255F46-4DB6-49D5-99C0-F3714BE1CE98}" srcOrd="2" destOrd="0" parTransId="{A682D980-400E-40FE-B1C7-E2B96B1A854D}" sibTransId="{B3B8B048-D345-4354-9542-9BE0BC6C73A3}"/>
    <dgm:cxn modelId="{7F2BAF96-7F30-4ED1-934E-C20576DB411D}" type="presOf" srcId="{96C5E3A0-08B4-4600-BB28-C3CA795B5E3E}" destId="{A0F6266C-7C8F-4F96-8162-99436640096C}" srcOrd="0" destOrd="0" presId="urn:microsoft.com/office/officeart/2005/8/layout/cycle6"/>
    <dgm:cxn modelId="{A02494B8-854E-4FD1-AF6A-79A37B078EBD}" srcId="{5304C389-E48C-44FC-8C3C-CD19D410F7E6}" destId="{863B65B5-171E-4E21-9B0F-54DE8117E550}" srcOrd="3" destOrd="0" parTransId="{DE216D49-F1D2-4D23-8740-C11FD41DD7A9}" sibTransId="{D1A8A6E4-7F5A-4674-8144-58B3FBEDF84A}"/>
    <dgm:cxn modelId="{A45D1123-20C4-49BB-956C-1E34BD9C09F3}" srcId="{5304C389-E48C-44FC-8C3C-CD19D410F7E6}" destId="{96C5E3A0-08B4-4600-BB28-C3CA795B5E3E}" srcOrd="4" destOrd="0" parTransId="{CB2D4BFF-008D-42F0-8871-DB655EA1AAD0}" sibTransId="{2EE13BB6-5868-477A-AA9D-D943BA69791E}"/>
    <dgm:cxn modelId="{600E8573-A170-446C-ACCE-E316D75AAA82}" srcId="{5304C389-E48C-44FC-8C3C-CD19D410F7E6}" destId="{8792934B-16D0-460B-A9DE-654DED04F446}" srcOrd="1" destOrd="0" parTransId="{F4AC6851-EDC2-4776-B8A8-F86CDD907040}" sibTransId="{342B26E5-17BE-4310-9D34-71A99ACEC006}"/>
    <dgm:cxn modelId="{4E59CB24-9645-4BC7-9823-C3A8927863A4}" type="presOf" srcId="{342B26E5-17BE-4310-9D34-71A99ACEC006}" destId="{ABC1E94A-1AF2-4B00-A763-BEE6920B69D6}" srcOrd="0" destOrd="0" presId="urn:microsoft.com/office/officeart/2005/8/layout/cycle6"/>
    <dgm:cxn modelId="{D906BCED-37E0-4B4B-8063-7782BACE5EBD}" type="presOf" srcId="{2EE13BB6-5868-477A-AA9D-D943BA69791E}" destId="{620B3720-AF8E-4755-88DE-7D09C87E173C}" srcOrd="0" destOrd="0" presId="urn:microsoft.com/office/officeart/2005/8/layout/cycle6"/>
    <dgm:cxn modelId="{7F07CFEC-78FC-4F6F-98FE-5F075DEEDE51}" type="presParOf" srcId="{D8FE5789-A72C-4EAE-B355-5E6E06F25516}" destId="{07A806FD-7B87-4AE8-B287-023E4F787F86}" srcOrd="0" destOrd="0" presId="urn:microsoft.com/office/officeart/2005/8/layout/cycle6"/>
    <dgm:cxn modelId="{4736B34D-0B50-48AE-B11A-AA949FED3837}" type="presParOf" srcId="{D8FE5789-A72C-4EAE-B355-5E6E06F25516}" destId="{6AF59A56-2A45-4473-AB12-9D6A075216AA}" srcOrd="1" destOrd="0" presId="urn:microsoft.com/office/officeart/2005/8/layout/cycle6"/>
    <dgm:cxn modelId="{FB70C1A2-56FA-4363-91E7-DE81D96DA794}" type="presParOf" srcId="{D8FE5789-A72C-4EAE-B355-5E6E06F25516}" destId="{D62BC9CD-6C80-47AD-94E9-5679BAB603AD}" srcOrd="2" destOrd="0" presId="urn:microsoft.com/office/officeart/2005/8/layout/cycle6"/>
    <dgm:cxn modelId="{D85EC589-1353-4396-BC8A-47ADA18419E2}" type="presParOf" srcId="{D8FE5789-A72C-4EAE-B355-5E6E06F25516}" destId="{092B01DF-A518-4D35-AA4A-D1685242006A}" srcOrd="3" destOrd="0" presId="urn:microsoft.com/office/officeart/2005/8/layout/cycle6"/>
    <dgm:cxn modelId="{E50C5744-340B-4772-B498-6B01AD66618D}" type="presParOf" srcId="{D8FE5789-A72C-4EAE-B355-5E6E06F25516}" destId="{E31DEBC4-1C1B-4027-A95F-C1BABA1E67B6}" srcOrd="4" destOrd="0" presId="urn:microsoft.com/office/officeart/2005/8/layout/cycle6"/>
    <dgm:cxn modelId="{28C82FCC-91C5-429E-8ECF-BFA6D4B6C89F}" type="presParOf" srcId="{D8FE5789-A72C-4EAE-B355-5E6E06F25516}" destId="{ABC1E94A-1AF2-4B00-A763-BEE6920B69D6}" srcOrd="5" destOrd="0" presId="urn:microsoft.com/office/officeart/2005/8/layout/cycle6"/>
    <dgm:cxn modelId="{952D2DF7-03B5-4C4B-9FBD-BCDAE579BB59}" type="presParOf" srcId="{D8FE5789-A72C-4EAE-B355-5E6E06F25516}" destId="{E389F2D5-EBF0-4BF8-AB7E-BC0EB547ED19}" srcOrd="6" destOrd="0" presId="urn:microsoft.com/office/officeart/2005/8/layout/cycle6"/>
    <dgm:cxn modelId="{8DC27A98-39F3-4014-AA18-857E105689F0}" type="presParOf" srcId="{D8FE5789-A72C-4EAE-B355-5E6E06F25516}" destId="{588363CE-2EE3-4A73-9233-4C9718451C84}" srcOrd="7" destOrd="0" presId="urn:microsoft.com/office/officeart/2005/8/layout/cycle6"/>
    <dgm:cxn modelId="{EBFF8B94-E2DA-4836-B12C-4754D3640C86}" type="presParOf" srcId="{D8FE5789-A72C-4EAE-B355-5E6E06F25516}" destId="{C7D758E0-4103-44B7-A285-A839FA0E7133}" srcOrd="8" destOrd="0" presId="urn:microsoft.com/office/officeart/2005/8/layout/cycle6"/>
    <dgm:cxn modelId="{86982B71-E114-4FC2-AA9F-327F6FFC6EB8}" type="presParOf" srcId="{D8FE5789-A72C-4EAE-B355-5E6E06F25516}" destId="{475B8A1B-DB0F-47E8-A38C-61DE046FFAEE}" srcOrd="9" destOrd="0" presId="urn:microsoft.com/office/officeart/2005/8/layout/cycle6"/>
    <dgm:cxn modelId="{E3327EA3-EA0E-4E92-804B-6968B99DBA37}" type="presParOf" srcId="{D8FE5789-A72C-4EAE-B355-5E6E06F25516}" destId="{607B49D7-8CAA-4D80-9DC7-1BAA2963ED1A}" srcOrd="10" destOrd="0" presId="urn:microsoft.com/office/officeart/2005/8/layout/cycle6"/>
    <dgm:cxn modelId="{97FF19BB-11F5-426B-AD3E-5BD9B7D50E9A}" type="presParOf" srcId="{D8FE5789-A72C-4EAE-B355-5E6E06F25516}" destId="{3D924836-8CFE-4FDF-B523-416BBA94D234}" srcOrd="11" destOrd="0" presId="urn:microsoft.com/office/officeart/2005/8/layout/cycle6"/>
    <dgm:cxn modelId="{33D4064C-A5E9-4DD9-B2EE-C7EC314EA9BA}" type="presParOf" srcId="{D8FE5789-A72C-4EAE-B355-5E6E06F25516}" destId="{A0F6266C-7C8F-4F96-8162-99436640096C}" srcOrd="12" destOrd="0" presId="urn:microsoft.com/office/officeart/2005/8/layout/cycle6"/>
    <dgm:cxn modelId="{E07D2BF8-E098-4CAA-8D2C-3DA101329DD9}" type="presParOf" srcId="{D8FE5789-A72C-4EAE-B355-5E6E06F25516}" destId="{5A18C942-2200-4CB9-97B6-A243C3EB708D}" srcOrd="13" destOrd="0" presId="urn:microsoft.com/office/officeart/2005/8/layout/cycle6"/>
    <dgm:cxn modelId="{38730162-8818-41CA-BFC9-859CDE6C8D9F}" type="presParOf" srcId="{D8FE5789-A72C-4EAE-B355-5E6E06F25516}" destId="{620B3720-AF8E-4755-88DE-7D09C87E173C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6E126-EEDE-4501-9774-DA03ABD36592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305A-BA2E-4EAD-A421-BBBFB4593E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AC9AE0-522E-479F-B370-E4A08863A350}" type="datetimeFigureOut">
              <a:rPr lang="fr-FR" smtClean="0"/>
              <a:pPr/>
              <a:t>17/01/2014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2B849B-4663-40E9-B148-AA1DE259B73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hXzeUGQTG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572428" cy="1357322"/>
          </a:xfrm>
        </p:spPr>
        <p:txBody>
          <a:bodyPr>
            <a:noAutofit/>
          </a:bodyPr>
          <a:lstStyle/>
          <a:p>
            <a:r>
              <a:rPr lang="fr-FR" sz="13000" b="1" i="1" u="sng" dirty="0" smtClean="0">
                <a:solidFill>
                  <a:srgbClr val="00B050"/>
                </a:solidFill>
              </a:rPr>
              <a:t>Ephémère</a:t>
            </a:r>
            <a:endParaRPr lang="fr-FR" sz="13000" b="1" i="1" u="sng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29620" y="6357958"/>
            <a:ext cx="714380" cy="50004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Image 3" descr="ephemeredanica1286804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071810"/>
            <a:ext cx="4403813" cy="3261588"/>
          </a:xfrm>
          <a:prstGeom prst="rect">
            <a:avLst/>
          </a:prstGeom>
        </p:spPr>
      </p:pic>
      <p:pic>
        <p:nvPicPr>
          <p:cNvPr id="5" name="Image 4" descr="to_ephemere-p1170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357694"/>
            <a:ext cx="2381250" cy="1790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86742" cy="857248"/>
          </a:xfrm>
        </p:spPr>
        <p:txBody>
          <a:bodyPr>
            <a:normAutofit fontScale="90000"/>
          </a:bodyPr>
          <a:lstStyle/>
          <a:p>
            <a:r>
              <a:rPr lang="fr-FR" sz="5400" b="1" i="1" u="sng" dirty="0" smtClean="0">
                <a:solidFill>
                  <a:schemeClr val="accent6">
                    <a:lumMod val="75000"/>
                  </a:schemeClr>
                </a:solidFill>
              </a:rPr>
              <a:t>Carte d’identité de </a:t>
            </a:r>
            <a:r>
              <a:rPr lang="fr-FR" sz="5600" b="1" i="1" u="sng" dirty="0" smtClean="0">
                <a:solidFill>
                  <a:schemeClr val="accent6">
                    <a:lumMod val="75000"/>
                  </a:schemeClr>
                </a:solidFill>
              </a:rPr>
              <a:t>l’espèce</a:t>
            </a:r>
            <a:endParaRPr lang="fr-FR" sz="5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ana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072494" cy="4214842"/>
          </a:xfrm>
        </p:spPr>
      </p:pic>
      <p:sp>
        <p:nvSpPr>
          <p:cNvPr id="5" name="Flèche droite 4"/>
          <p:cNvSpPr/>
          <p:nvPr/>
        </p:nvSpPr>
        <p:spPr>
          <a:xfrm rot="19252235">
            <a:off x="1528949" y="4661897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1472" y="54292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’est un mâle</a:t>
            </a:r>
            <a:endParaRPr lang="fr-FR" dirty="0"/>
          </a:p>
        </p:txBody>
      </p:sp>
      <p:sp>
        <p:nvSpPr>
          <p:cNvPr id="7" name="Double flèche horizontale 6"/>
          <p:cNvSpPr/>
          <p:nvPr/>
        </p:nvSpPr>
        <p:spPr>
          <a:xfrm>
            <a:off x="4071934" y="5357826"/>
            <a:ext cx="142876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7620" y="578645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Ils peuvent mesurer de 3 à 40 mm de long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 rot="3029605">
            <a:off x="5143504" y="2214554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57884" y="19288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Ils peuvent avoir plusieurs </a:t>
            </a:r>
            <a:r>
              <a:rPr lang="fr-FR" dirty="0" smtClean="0">
                <a:hlinkClick r:id="" action="ppaction://hlinkshowjump?jump=lastslide"/>
              </a:rPr>
              <a:t>couleurs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1472" y="171448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Leur corps est mince et allongé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 rot="19346259">
            <a:off x="2666554" y="2308365"/>
            <a:ext cx="213308" cy="1789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572428" cy="467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data:image/jpeg;base64,/9j/4AAQSkZJRgABAQAAAQABAAD/2wCEAAkGBxASEhETEhISFBIUEBQSFRcWFBkWFRgXFREXFxQYFBcZHCggGBolGxQXITEiJSkrLi4uGh8zODMtQygtLisBCgoKDg0OGhAQGywmICQsLDQ0LDcsLC8sLCwsLCwsLCwsMCwsLCwsNCwsLCwsLCwsLCwsLSwsLCwsLCwsLCwsLP/AABEIAOEA4QMBEQACEQEDEQH/xAAcAAEAAgMBAQEAAAAAAAAAAAAABgcEBQgDAQL/xABLEAABAwIDAwgFBwkHAwUAAAABAAIDBBEFEiEGMVEHEyJBYXGBkTJCUnKhI2KCkrHB0RQzQ2NzdLKz8AgWJDSi4fGTwtIVRFODo//EABoBAQACAwEAAAAAAAAAAAAAAAADBAIFBgH/xAAyEQEAAgECAwUGBgMBAQAAAAAAAQIDBBESITEFMkFRcRNhgaGx8CIzQpHB0RTh8UMj/9oADAMBAAIRAxEAPwC8UBAQEBAQEBB8JQRHH+UvCqS4dUCWQX6EHyrrjeCR0GnsLgrmHQZ8vSu0e/kxm0Qr7GOXaQ3FLSNaOp0zi4+LGWt9YrZY+xo/9Lft9/wwnJ5IhiPKrjMpP+J5tp9WKNjQO51i74q5TszT1/Tv8WPHLSux3FJv/c1sn/2yuHldT+x09P01j4Qxm/veEmH10npRVT+9kh+0LKMmGvSY+THijzfI8LrmathqW90bx9gScuG3WY+RxR5shuKYpDunrorfrJWfeFj7PT38Kz+z3j97a4fyn4xFa1W54HVI1kl+8ubm+Kiv2dp7fpZ8cpdhHLrUtsKmlikF/Sic6M242dmBPkqeTsas9y37soyeafYDyrYTU2BmNO8+rOMg/wCoCWebgtdl7Nz4/Df0+92cXiU2jka4BzSC0i4INwR2Eb1QmNmT9ICAgICAgICAgICAgICAg+OcACSQABck7gO1BWu1/LFRU2aOlAqpRpmabQNPv+v9HTtC2mn7Ly5Od/wx82E3iFPY/tlieJOySSyOa7dBCC2PuyN1f3uuVusWkwaeN4j4yim0z1e2GbAVUljKWwt7ek/6o08yFhk1+Ovd5o5vCUUOwNGz0+clPznZW+AbY+ZKp312W3Tkwm0t7S4PTRfm4ImniGC/na6rWy3t1mWLNCjBAQfboMWqw6CT85FG/wB5jT9oWdb2r3ZmBo67YahkvZjoietjj/C648lYprctfHdlFpRnE+TudtzBI2Ua9F3Qf2AeqfMK5j7QpPfjZlF2swvHcTwuS0ck0GtzG7WN2upyO6LveGvAqa+HBqY3mIn3+KSLeS2dkOWqnlyx1zOYedOdZd0JPzhq5nxHEhafUdk3pzxTvHl4/wC0sZPNalNUMka18b2vY4ZmuaQ5rgdxaRoQtTas1naUj1XgICAgICAgICAgICDRbW7WUmHRc5UPsTfJG3WSQj2W8OJNgLjXVT6fTZM9tqR8fCHkzEOets+UKuxN3N6xQEgNgjJNzfTO4AGQ7uzQWAXSabQ4tPHF1nz++iG15l7YBsA99n1RMbd/NttnPvHc34nuWGbXxHLHz96Gb+SfYdhsMDcsMbWDrsNT7zjqfFay+S153tO7CZ3ZSweCAgICAgICAgIPKrpY5WlkjGvaepwBH/KyraazvWdnu6D49yfDV9I6x38286fQed3c7zWxw6+emT92cX82l2a2sxDCZS1hcGh3ykEgOR3h6p3dJttw3jRWc+mw6mu8/ulraYdA7D7eUmJs+TPNzht3wOPTHEsPrtv1jsuBdc5qtHk088+ceaatolKlUZCAgICAgICAgIIRyj8oUOGMyMyyVb23ZH6rQdz5bahvAbz2bxe0WhtqJ3nlXz/pja2zn+1dilS573Olldq97tGsbfTdo1o6gB3BdHvi01No5Qr2t4ysjZzZmCkF2jPKRZ0hGvaGD1R8eJWoz6m+WefTyRTbdu1XYiAgICAgICAgICAgICDXY3gkFUzLK3Uei8aPb3Hh2HRTYs18U71exOyr8Wwiqw6ZkjXOFnXimZduo/hdbq7963GPNj1FZiY9YTVt5Lq5MOU5lcG01UWsqwLNduZNbgPVk4t3HeOA0eu7PnD+Ond+iet9+qy1q2YgICAgICAghHKbt7HhkWRmV9XI35Nm8NG7nJB7NwbDrI7Da9odFOotvPdjr/TG1tnP2F4dU4jUPc57nOc7PNK7W1zvPEnqH2AadHkyU09IiI9IVrW2WxhGFxU0YjibZo1J9Zx63OPWVpMmW2S3FZFM7sxRvBAQEBAQEBAQEBAQEBAQEHjWUscrHRyNDmOFiDu/2Pasq2ms716vYnZVG1WzclFIHsLjEXXY8aOa7eA4jc4W0PWt1p9RXNXhnqlrbdcnJLyjCtaKWqcBVsb0HHTnmtGp/aAC5HWNeNtL2hoPYzx07v0WKW35LNWrZiAgICAg0W2m00WHUr6iTUjoxsvYySEdFo4DS5PUAVPptPbPkikf8h5M7Q5jLqrFKxznuzTTOzPd6rWj7GtFgB3BdV/89Ni2jpCta3jK2MHwuKmibFGNBqT1ud1ud2/8LSZctsluKyGZ3ZqjeCAgICAgICAgICAgICAgICAg8aylZKx0cjQ5jhZwPD7j2rKtprMWjq9VHj2EzYfUNLHOADuchkGjuiQRqNzmm3wPWt5hy11GOYmPWEtbbuh+TTbNuJ02Z1m1MVmTsHH1XtHsuse4gjqueb1ulnT5NvCeizW28JeqbIQEBB8c4AEkgAC5J3AdqDl7lO2tdiVYSwk08RMdO2x1BIzPtxeQD3Bo6l1eh00afFz6z1+/cgvbeUv2OwAUkPSHy0lnSHhwYOwfbfsWv1Wf2t+XSOitM7t+qzwQEBAQEBAQEBAQEBAQEBAQEBAQa/HsJZVQuifoTqx1vRcNx/HsJUuHLOK8Wh7E7Ky2XxqfCa5sljeNxjmZ7cZIztHfYOB3XDStxnxU1WHbz6eqettubqnD6yOeKOWJwdHIxr2EdbXC47lyV6zS01nrCyyFiCAgrTly2o/JqQUsbrS1QLXW3thH5z618vcXcFtOy9P7TLxz0r9fBhedoVTycYJzspqHjoRGzL7jJvv9Ea95C22vzcNeCPH6Kt58FmrToxAQEBAQEBAQEBAQEBAQEBAQEBAQEEH5SsEzMFUwdJlmyW6236LvAm3cRwWx0GfafZz49GdJ8Em5ANqLtkw+R3o3mgvwJvKweJzDvdwVftfT7TGaPSf4Wsc+C5lpEgg+EoOUtvccdiOITSNu5pkEMA/VtOWO3DMbu73FddpMMYMERPrKvad53WbgmHNp4I4W+q3U8XHVx8yVp8uScl5tKszVGCAgICAgIJmzAYpoIXehJzMfSHX0B6Q6/t7VU9rNbT6rXsotWEbxLCZoD023b1OGrf8AY96sUyVt0QWpNerAWbAQEBAQEBAQEBAQEBB+J4mva5jhdrmlrhxBFiF7EzE7wKgillwuva9mr6eYOb1Z2cCeDmGx7yt7tXU4Np8Y+f8A1YrPi6voKxk0UcsZuySNsjDxa5oI+BXI2rNbTWesLL3WIiHKvjf5JhlQ4G0ko/J49bHNLcOIPEMzu8Fc0GH2ueseEc/2Y2naFC8nOHc7Vc4R0YW5/pHRn3n6K6DX5OHHw+apefBaq0qMQEBAQEBAQWRg/wCYg/Yx/wAAWvv3p9V+ndhluaCCCLg6EHcsWSO4rssx13QkMd7J9A93s/YrFM8xysgvhieiKVdLJE7LI0tPb19oO4juVmtotG8K01mOUvFevBAQEBAQEBAQEBAQQDlRw38zUAfqn/FzD/EPJbTs7J1p8UlJ8Fk8g+N8/h7oHG76WUs33PNyXfGT452jsaFrO1cPBm4o/V9VrHPJZS1jNR/9orFbyUdKDo1j6h47XHJGfDLJ5rfdjY+Vsnw/v+EWSfBgcm1FkpOc65ZHO+i3ot+IcfFe66/Fl28lW3VK1SYiAgICAgICCyMH/MQfsY/4AtffvT6r9O7DMWLIQeNVSskble0ObwP3cCvYtMTvDyYieUoriuyzm3dCcw9k+kO49f296s0zxPKyvfDMd1HXtIJBBBGhBFiO8KwrvygICAgICAgICAg1e1NFz1JOy1zzZc33mdJvxFvFT6e/BlrLKvVHeQTFeaxEwk9Gogc0Di+P5Rp+qJPNXO1sfFh4vKfr9ws455uilzSZzByx1xlxaq1u2Pm4W9mWNuYfXLl1XZtOHT19+8oL9U/wel5qCCP2ImNPeGi/xutXktxXm3nKszFG8EBAQEBAQEFkYP8AmIP2Mf8AAFr796fVfp3YZixZCAgIMHEsKhnHTb0upw0cPHr7is6ZLV6MLUi3VEMV2fmhu4dNntNGo95vV37laplrZWvimrUKVEICAgICAgICAgqTZ2X8jxaAjQRV7WH3OdyO/wBJK3uaPa6affX+Fms83V65BYck44efxOovqJcQkHg6oI+wrsMX4NNHur/CtbxXGVoVd8QEBAQEBBr6zG6aL0pG34N6R8bbvFSVx2t0hhbJWOstJV7ZD9FF4vP/AGt/FTV0/nKKdRHhC7Nl5i+jo3utd1JA423XdE0m3mtPmjbJaPfLbY+5Ho2ajZiAgICAg02K7OxS3c35N/EDon3m/eFLTNNeqK+KLIdidBJTkCUAAmzXX6LjwB49m9W6Xi/RVtSa9WKsmIgICAgICAgp3bdmWuqLadJrvF0bXfet9pOeCqavR0Z/e5nZ/XiuY/x5Wt3NmDyZ66Bx9asY7zmBXU5Y4cEx7v4VbTyXSufQiAgEoNZWbQU0e+QOPBnSPmNB4lSVxXnwYWyVjxaOs2xcdIowO15ufqjQeZU9dP5yhtqPKGirMVnl9ORxHDc36o0U1cda9IQ2yWt1lhLNgIOldjz/AICh/cqf+Q1c9n/Nt6z9XQYu5HpDb3UTMugXQLoF0C6BdB51ELJGuY9rXscLOa4BzSOBB0IXsTMTvDyYieUoFj2wMjbyYdOYzv5iQ5oj+zLr5O7d7qu49XE8skb+/wAVXJpp645293gg820FTTyGKrpyx4326JtxANw4doNlcjFW8b0lSnJak7XhsKTaOlk/SZDweMvx3fFYThvHgzjLWfFtWPBFwQRxBuPNRpH1eAgICCntu3h1dORuuweLYmtPxBW+0f5Nfj9UtJ3hmf3pfxCi/wASEvE0FODHO0ahzJbDiC11h8Vav+LHPohy8qSsel2y0AkiueLTa/gd3mtNOn8pU41HnD9y7Zj1YSe99vsC8jTT4yTqI8Ia+p2sqXejkYOxtz5uuPgpIwVjqwnPaejUVVbLJ+ckc7vJt4DcFLFYjpCKb2nrLHWTEQEBAQdG7KO/wND+5U/8hi57P+bb1n6ugxdyvpDa5iomZmKBmKBmKBmKBmKBmKBmKCF7Uco9NTXZDaomGlmn5Np+c8bz2Nv2kK5h0d787coVc2rpj5RzlU2P7QVNa8PqJM1r5WjRjAd4Y3q6tdSbC5W1xYaY42rDV5c1sk72apSonpBO9huxzmni0kfYvJiJ6vYtMdG1p9pqpnrh4+c0H4ix+KinBSUkZ7Q2EW2b/WhafdcW/aCsJ00eEpI1HnDIG2bP/hd9Yfgsf8efNl/kR5MGu2uleCI2CO/XfM7w0AHks66eI6sLZ5nogOKuvI7uH2LbYO5C1pvy4bP+7knslRf5MLPCx9oYubr6pvsVszfqzuH3LPDPFgr76x9GGWOUx6tiqbTviAgICAgICAg6M2U/yNF+5U/8hi57P+bb1n6ugxdyvpDaKJmICAgICDR7SbWUlEPlX3ktcRM1kPC49Udpt4qfDp75e7HLzRZc9MfelUm0+3VXWXZfmYDpzbCdR+sfvf3aDsW1w6SmPn1nzavNq75OUcoRZWlUQEBAQEBAQaHETeR/fbyACv4u5DaYI2xw6S/uZ80f14rl/wDJXeFSnK3Rczi1YLWD3tlHbzkbXOI+kXDwW/7Ovxaevu5Ir9WJG64B4gHzCitG07NJaNpmH6XjwQEBAQEBAQdGbKf5Gi/cqf8AkMXPZ/zbes/V0GLuV9IbRRMxAQEGHiuKwUzOcnkbGzqvvJ4NaNXHsCzpjtedqwxvetI3tKrdp+U2aW8dIDDHu5w2513u9UfxPaFs8OhrXnfnPl4Nbm1szyp+6v3vLiS4kkkkkm5JO8kneVfiNlCZ35y/K9BAQEBAQEBAQYOzNJ+UV9LHa4kq4wfdMozHwbcq5nt7PBafKP4bnHXaIh12uNWlE/2iMMy1FJUgG0kLoXcLxuzNv2kSH6q6DsbJvW1PLn+//EWSPFX2FvvGOwkfh8CreeNrtRqa7ZPVl2USAsgWQLIFkCyBZAsg6L2U/wAjRfuVP/IYuez/AJtvWfq6DF3K+kNoomYg/M0rWNLnODWtF3OcQGgcSToAvYiZnaHkztzlXm0/KfGy8dE0SP3GVwPNj3G739+g71fw6GZ55OXuUs2trXlTmq/EsRnqHmSeR0jz1uO4cGjc0dgsFs6UrSNqxs1t8lrzvaWLZZsCyBZAsgWQLIFkCyBZAsg8ax+Vjj2W8ToFnjje0QkxV4rxCQ8heGc9ibZCDlp4ZJezM4c20H/qE/RWPauThwcPnP8Atuccc3SK5hMg/LLg35ThkxAu+nIqW9zARJ/+bnnwCv8AZuX2eePfy+/ixvG8OdsDl6Rb7QuO8f7X8l0eorvG7V6yv4Yt5N3kVNrtzIhuZENzIhuZENzIhuZENzIhu6G2W/yVF+50/wDIauez/m29Z+ro8X5dfSG0USRFNptu6Wluxp56YaZGHotPz37h3C57lbw6S+TnPKFTNrMePl1lVO0O0dVWuvM/oA3bG3oxt+j1ntNytri09MXdj4tVl1N8nWeXk02RTINzIhuZENzIhuZENzIhuZENzIhuZENzIhuZENzIhu1WOyWDWcekfsH3+Ss6evOZXtHXeZsuj+z/AINzVHLUuHSqZbN/Zw3aO7pmTyC03a+XiyxTyj5z9w2uOOS01qUj8yRhwLXAFpBBB3EEWIKROw5K2swd+H100Gtopbxk+tGelGb9d2kX7bhdjp8sZ8MW84+arkpExNZbaEhzQ4biLhVpjadnP2ia2ms+D95F4x4jIhxGRDiMiHEZEOIyIcRkQ4l1U20NNR0NGZn9L8jgysbrI75Fu5vUO02HatHOC+XLbhjxn6uhjUY8WKs2nwj6IDtLtzVVV2MJghOmVp6bh89+/wABYcbrYYdHTHznnLV59ffJyryhE8iuKXEZEOIyIcRkQ4jIhxGRDiMiHEZEOIyIcRkQ4jIhxGRDiMiHE+FqG6NxQSVdSyOIXfLK2OMdWps2/AdZ8Vd3jDjmbeDfYMfBSKut8Gw5lNBDBH6EUTYxxOUWue07z3rjsl5vebT4r0cmYsAQVNy97L87Ayujbd8HQltvMTndE/RcfJxPUtv2TqOC84p6T09f9o8keKo9m6vfEe0t+8ff5rc56fqabtDD/wCkfFv8irtXuZENzIhuZENzIhuZENzIhu+uBO/XQDwAsPgE2JtM9XzIhuZENzIhuZENzIhuZENzIhuZENzIhuZENzIhuZENzIhuZEN2o2iq8jMg9J+/sb1+e7zU2Gm87r+hxcduOekfVOuQHZfPJJXyN6Md4oL9byPlHjuacv0jwVDtfUbRGKPWf4b3HHivNaBKICDyqadkjHxvaHMe0sc06hzXCzgRwIK9raazvA5W252alwytfF0sl+cgf7TCdPpA9E9o4ELrtJqK6jFv4+KtkpE71npLa4ZVtmjDhv3OHA/go704Z2czqMU4b8M/Bl5Fgg3MiG5kQ3MiG5kQ3MiG5kQ3MiG5kQ3MiG5kQ3MiG5kQ3MiG5kQ3MiG5kQ3MiG5kQ3MiG7xq5mxsc924Dz4AdqyrWZnaGeKlsl4rXxRjB8NnxGrjhjF3yvtfqYwek4/Na3XttxKsZclcGObT4fN0+HFFKxSrq3A8JipKeKnhFo4mBo4nrc429YkkntJXI5clsl5vbrK3EbM5RvRAQEEV5Rtj2YnSmPoieO74HnqdbVpPsusAfA62VvR6qdPk38J6sbV3hzTSzS0c7mSMc1zHGOVh0Oh1HeOo/iupnhy0iatfqtNGanDPXwTankbI0PYQWuFwf661VmJidpcxetqWmtusPTIvGG5kQ3MiG5kQ3MiG5kQ3MiG5kQ3MiG5kQ3MiG5kQ3MiG5kQ3MiG5kQ3MiG5kQ3fH2AJJAAFyTuAG+6bPY3mdoQjG8SNQ8NZfIDZo63E6Xtx4K3jpwRvLpNFpfY13nvT97L+5I9hv/T4OdmaPyudoz8Y2XuIweOgLu2w1ygrnO0NZ7e/DXux8/f8A02lK7LAWuZiAgICAgrTlb5OxXNNVTNAq2Ns5o055jRoD+sA3HrGh6rbTs/Xexngv3fowvXfmo3BcVfTPLXA5M1nsOhBGhIB3OHBdDekXjeGr1ujjPXlytHj/ABKd08jJGh7CHNIuCP63qpMTHKXMZK2x2mto2mHpkRhuZENzIhuZENzIhuZENzIhuZENzIhuZENzIhuZENzIhuZENzIhuZEN3x9gCSQABck6AAbySmz2N5naEH2ixznjkjuIgdTuLyOs9nZ/QtY8fDzl0mh0PsY47976LU5HeTgx5K+sZ09HU8Th6PCV49r2R1b99raXtHX8W+LH08Z/huKU8ZXGtKkEBAQEBAQEFZcqPJk2tDqmkDWVYF3N0a2a3E7mycDuO48RtNB2hOH8F+79GFqb9FH0GIVFFI5jmuBDrSRPBaQRvuDq1y6GYrkjeJ+LW6vRU1EbW5T5p3heIxVDc0br29Jp9JvePv3Ktas16uW1Gnyae3DePj4SzMi8V9zIhuZENzIhuZENzIhuZENzIhuZENzIhuZENzIhuZENzIhux66qjhbnkcGt+JPADrK9isz0S4cV81uGkbygeN47JUnI0Fsd9GDUuN9M1t57FZpSKc5dRotBTTxvPO3n/S1+Szkr5vJV4gzp6OigcPR4PmHtcG9XXroNJr+0eLfHinl4z/Ta0p4yuNaVIICAgICAgICAgiG3fJ/SYm3M75KpaLMmaNexsg9dvxHURre5pdbk088uceTG1Ylz5tDs3X4VMBK1zDfoSsuYn+6+2u7VpseI1XS4NTi1Fd6z8PFWy4a3rw3jeG2wbbFjrNqBlduzgdE+8N7fDTuS2KY6Oc1fY9q/iw848vH4ef31SyJzXAOaQ5p3EG4PcQomktE1nhtG0v1kXjHcyIbmRDcyIbmRDcyIbmRDcyIbmRDcyIbvjgACTYAaknQeKETvO0I1jO10Md2w2lfx/Rjx9bw81LXFM9W50nZGXJ+LL+GPn/r4/sjeHYfXYnOGRMfNId/UyMcXH0WN08e0lZ5MuPBXe07fy6TBp6Yq8OONvvxXxye8mNPh+WabLPV29K3ycZ6xED1/POvC1yFzus7Qvn/DXlX6+v8AS3WmywFrmYgICAgICAgICAgIMevoop2OjmjZJG4Wc17Q5p8Csq3tWd6ztIqHa/kSac0mHSZevmJSS3ujk3judfvC3On7XmOWaPjH9I5x+SrKqmxDDZMkjJad/Bw6DrbyN7XjtF1uKZMWaN6zup6jS4s0bZK7/fm3WHbd7hPFf50f/ifxXk4fJo8/YPjht8J/uP6SSi2gpJfRmYDwf0D/AKrX8FHNJjwajN2fqcXepPw5/RtQ2+o3LFSmdjIhuZENzIhuZENzIhu11bjVLFfPMwEdQOZ31W3Kyisz0W8Oi1GXuUn6R80cxHbtguIIi4+0/QfVGp8wpIwz4ttg7CtPPLbb3R/f+pR41FdXyCNolmcdRHG0kDXflb1C+8+aytOPFHFadm802iw4Py68/Px/dZGyHInK/LJiEnNt38zGQXnse/0W9zb94Wq1Ha8RyxR8V6MfmuXBsHpqSMRU0TIox1NG82tdxOrnabySVpMmW+S3Fed5SRGzOUb0QEBAQEBAQEBAQEBAQEHhW0UUzDHNGySM72vaHNPeDosq2tWd6ztIrzH+RjDp7ugMlK839E85Hc9ZY438A4BbHD2rmpytz+rCccK/xjkWxOK5hMNQ3qyu5t572vs0fWK2WPtbDbvbx8/v9mE45Rap2cxakJvTVkVt7mNfl+uzonzVyupwZOloQ5MFL9+sT6xuxo9p65mnPv006QDj45gVLwVlSt2XpLdccfOPoyGbZ1w/SNPfGz7gF57KqKexdHP6fnP9vr9tK4/pGjujZ94T2VXkdi6SP0z+8seTaqudvnd4BrfsAXvs6pa9laSvSkfOfrL1gwfFau2WGsmB6yyRzfFx6IUds+CnW0QuY9Njp3KRHpEQkuEcjmLTWMjYqdt/0kgc63ENjzeRIVTJ2rgr3d5+/esRjlPsB5EaGKxqpZal3W0fJR+TSX/6gtdl7Xy27kRHzn7+DKMcLHwvCqemZzdPDHEzgxobftNt57StZfJe872ndJEbMxYAgICAgICAgICAgICAgICAgICAgIIrtt6Ph9xVnT9XkqA2w9I9y6LSdENmHst6bfeWeq6PKr82D9Xu/Fc9qU1U5VJkICAgICAgICAgICAg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2" name="AutoShape 8" descr="http://t1.gstatic.com/images?q=tbn:ANd9GcRKaTj-orMcnBq3oJwXvQ_gRb8Zv-TNiz9dHe4Mknqbp1fM5E1Oi3wbepZq9g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7" name="Image 6" descr="images.jpe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86256"/>
            <a:ext cx="1571621" cy="1571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229468" cy="1000132"/>
          </a:xfrm>
        </p:spPr>
        <p:txBody>
          <a:bodyPr>
            <a:normAutofit/>
          </a:bodyPr>
          <a:lstStyle/>
          <a:p>
            <a:r>
              <a:rPr lang="fr-FR" b="1" i="1" u="sng" dirty="0" smtClean="0">
                <a:solidFill>
                  <a:schemeClr val="accent6">
                    <a:lumMod val="75000"/>
                  </a:schemeClr>
                </a:solidFill>
              </a:rPr>
              <a:t>Cycle de vie de l’éphémère</a:t>
            </a:r>
            <a:endParaRPr lang="fr-FR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401080" cy="518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DBIOACC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2786058"/>
            <a:ext cx="1213098" cy="12858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357298"/>
            <a:ext cx="242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Imago en accouplement</a:t>
            </a:r>
            <a:endParaRPr lang="fr-FR" sz="28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285852" y="235743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28596" y="571501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 smtClean="0"/>
              <a:t>Œuf</a:t>
            </a:r>
            <a:endParaRPr lang="fr-FR" sz="2800" dirty="0"/>
          </a:p>
        </p:txBody>
      </p:sp>
      <p:sp>
        <p:nvSpPr>
          <p:cNvPr id="13" name="Flèche droite 12"/>
          <p:cNvSpPr/>
          <p:nvPr/>
        </p:nvSpPr>
        <p:spPr>
          <a:xfrm>
            <a:off x="1428728" y="6000768"/>
            <a:ext cx="10001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 descr="oueuf d'un epheme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429264"/>
            <a:ext cx="1428760" cy="1071570"/>
          </a:xfrm>
          <a:prstGeom prst="rect">
            <a:avLst/>
          </a:prstGeom>
        </p:spPr>
      </p:pic>
      <p:pic>
        <p:nvPicPr>
          <p:cNvPr id="15" name="Image 14" descr="larve-Ephemere-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5429264"/>
            <a:ext cx="1225436" cy="109060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858148" y="571501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 smtClean="0"/>
              <a:t>Larve</a:t>
            </a:r>
            <a:endParaRPr lang="fr-FR" sz="2800" dirty="0"/>
          </a:p>
        </p:txBody>
      </p:sp>
      <p:sp>
        <p:nvSpPr>
          <p:cNvPr id="17" name="Flèche gauche 16"/>
          <p:cNvSpPr/>
          <p:nvPr/>
        </p:nvSpPr>
        <p:spPr>
          <a:xfrm>
            <a:off x="6929454" y="5929330"/>
            <a:ext cx="92869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nymph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2198" y="3000372"/>
            <a:ext cx="1428760" cy="102330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500958" y="2143116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 smtClean="0"/>
              <a:t>Nymphe</a:t>
            </a:r>
            <a:endParaRPr lang="fr-FR" sz="2800" dirty="0"/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7715272" y="271462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Ephemera-danica-subima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9058" y="1500174"/>
            <a:ext cx="1544197" cy="98582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500826" y="135729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 smtClean="0"/>
              <a:t>Subimago</a:t>
            </a:r>
            <a:endParaRPr lang="fr-FR" sz="2800" dirty="0"/>
          </a:p>
        </p:txBody>
      </p:sp>
      <p:sp>
        <p:nvSpPr>
          <p:cNvPr id="24" name="Flèche gauche 23"/>
          <p:cNvSpPr/>
          <p:nvPr/>
        </p:nvSpPr>
        <p:spPr>
          <a:xfrm>
            <a:off x="5786446" y="1571612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3" grpId="0" animBg="1"/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b="1" i="1" u="sng" dirty="0" smtClean="0">
                <a:solidFill>
                  <a:schemeClr val="accent6">
                    <a:lumMod val="75000"/>
                  </a:schemeClr>
                </a:solidFill>
              </a:rPr>
              <a:t>Que mange-t-il ?</a:t>
            </a:r>
            <a:endParaRPr lang="fr-FR" sz="8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3116"/>
            <a:ext cx="8443914" cy="364333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Les éphémères sont un cas exceptionnel : ils ne mangent pas !</a:t>
            </a:r>
          </a:p>
          <a:p>
            <a:r>
              <a:rPr lang="fr-FR" sz="3900" dirty="0" smtClean="0"/>
              <a:t>Quand ils sont des larves ils habitent dans l’eau et quand ils sont adulte ils vivent au bord de l’eau.</a:t>
            </a:r>
            <a:endParaRPr lang="fr-FR" sz="3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4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15328" cy="1143000"/>
          </a:xfrm>
        </p:spPr>
        <p:txBody>
          <a:bodyPr/>
          <a:lstStyle/>
          <a:p>
            <a:r>
              <a:rPr lang="fr-FR" b="1" i="1" u="sng" dirty="0" smtClean="0">
                <a:solidFill>
                  <a:schemeClr val="accent6"/>
                </a:solidFill>
              </a:rPr>
              <a:t>L’intérêt pour l’espace nature </a:t>
            </a:r>
            <a:endParaRPr lang="fr-FR" b="1" i="1" u="sng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5000636"/>
          </a:xfrm>
        </p:spPr>
        <p:txBody>
          <a:bodyPr>
            <a:noAutofit/>
          </a:bodyPr>
          <a:lstStyle/>
          <a:p>
            <a:r>
              <a:rPr lang="fr-FR" sz="3600" dirty="0" smtClean="0"/>
              <a:t>L’éphèmère n’a pas un grand intérêt pour l’espace nature car c’est </a:t>
            </a:r>
            <a:r>
              <a:rPr lang="fr-FR" sz="3600" dirty="0" smtClean="0">
                <a:solidFill>
                  <a:srgbClr val="FF0000"/>
                </a:solidFill>
              </a:rPr>
              <a:t>les oiseaux et les chauves-souris</a:t>
            </a:r>
            <a:r>
              <a:rPr lang="fr-FR" sz="3600" dirty="0" smtClean="0"/>
              <a:t> qui mange les éphémère alors que nous nous cherchons à attirer les insectes mais puisque les éphémères aime l’eau on peut essayer de les attirer.</a:t>
            </a:r>
          </a:p>
          <a:p>
            <a:r>
              <a:rPr lang="fr-FR" sz="3600" dirty="0" smtClean="0"/>
              <a:t>C’est un </a:t>
            </a:r>
            <a:r>
              <a:rPr lang="fr-FR" sz="3600" dirty="0" smtClean="0">
                <a:solidFill>
                  <a:srgbClr val="FF0000"/>
                </a:solidFill>
              </a:rPr>
              <a:t>« Indicateur »</a:t>
            </a:r>
            <a:r>
              <a:rPr lang="fr-FR" sz="3600" dirty="0" smtClean="0"/>
              <a:t> de bonne qualité d’eau.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736"/>
            <a:ext cx="8929718" cy="4429156"/>
          </a:xfrm>
        </p:spPr>
        <p:txBody>
          <a:bodyPr>
            <a:noAutofit/>
          </a:bodyPr>
          <a:lstStyle/>
          <a:p>
            <a:r>
              <a:rPr lang="fr-FR" sz="8800" dirty="0" smtClean="0">
                <a:latin typeface="Harlow Solid Italic" pitchFamily="82" charset="0"/>
              </a:rPr>
              <a:t>Fin de la diapositive des </a:t>
            </a:r>
            <a:r>
              <a:rPr lang="fr-FR" sz="8800" u="sng" dirty="0" smtClean="0">
                <a:latin typeface="Harlow Solid Italic" pitchFamily="82" charset="0"/>
              </a:rPr>
              <a:t>éphémères</a:t>
            </a:r>
            <a:r>
              <a:rPr lang="fr-FR" sz="8800" dirty="0" smtClean="0">
                <a:latin typeface="Harlow Solid Italic" pitchFamily="82" charset="0"/>
              </a:rPr>
              <a:t> crées par Nina et Léa</a:t>
            </a:r>
            <a:endParaRPr lang="fr-FR" sz="8800" dirty="0">
              <a:latin typeface="Harlow Solid Italic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00164" y="642918"/>
            <a:ext cx="714380" cy="571504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phemee.jpg">
            <a:hlinkClick r:id="" action="ppaction://hlinkshowjump?jump=lastslideviewed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81531" cy="3286148"/>
          </a:xfrm>
        </p:spPr>
      </p:pic>
      <p:pic>
        <p:nvPicPr>
          <p:cNvPr id="5" name="Image 4" descr="Ephemeropter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5272085" cy="3214686"/>
          </a:xfrm>
          <a:prstGeom prst="rect">
            <a:avLst/>
          </a:prstGeom>
        </p:spPr>
      </p:pic>
      <p:pic>
        <p:nvPicPr>
          <p:cNvPr id="6" name="Image 5" descr="chrisope-carn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234" y="3286124"/>
            <a:ext cx="4906630" cy="3571876"/>
          </a:xfrm>
          <a:prstGeom prst="rect">
            <a:avLst/>
          </a:prstGeom>
        </p:spPr>
      </p:pic>
      <p:pic>
        <p:nvPicPr>
          <p:cNvPr id="7" name="Image 6" descr="baet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137</Words>
  <Application>Microsoft Office PowerPoint</Application>
  <PresentationFormat>Affichage à l'écran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Ephémère</vt:lpstr>
      <vt:lpstr>Carte d’identité de l’espèce</vt:lpstr>
      <vt:lpstr>Diapositive 3</vt:lpstr>
      <vt:lpstr>Cycle de vie de l’éphémère</vt:lpstr>
      <vt:lpstr>Que mange-t-il ?</vt:lpstr>
      <vt:lpstr>L’intérêt pour l’espace nature </vt:lpstr>
      <vt:lpstr>Fin de la diapositive des éphémères crées par Nina et Léa</vt:lpstr>
      <vt:lpstr>Diapositive 8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Ephémère</dc:title>
  <dc:creator>vuckovi2</dc:creator>
  <cp:lastModifiedBy>vuckovi2</cp:lastModifiedBy>
  <cp:revision>34</cp:revision>
  <dcterms:created xsi:type="dcterms:W3CDTF">2013-12-13T14:25:05Z</dcterms:created>
  <dcterms:modified xsi:type="dcterms:W3CDTF">2014-01-17T14:56:39Z</dcterms:modified>
</cp:coreProperties>
</file>