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2"/>
  </p:handout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F145-6C5F-48F8-BD81-EB75A811D26A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4D5BB-1C11-4A7B-BB63-0E0AE0EB6AA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390DA49-0933-4E4D-8B91-F2D1F678E531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24E0D6-964F-403B-8C12-940185035D91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929618" cy="1857388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00B0F0"/>
                </a:solidFill>
                <a:latin typeface="Edwardian Script ITC" pitchFamily="66" charset="0"/>
              </a:rPr>
              <a:t>Les arbres du parc  chantemerle</a:t>
            </a:r>
            <a:endParaRPr lang="fr-FR" sz="6600" dirty="0">
              <a:solidFill>
                <a:srgbClr val="00B0F0"/>
              </a:solidFill>
              <a:latin typeface="Edwardian Script ITC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14480" y="5072074"/>
            <a:ext cx="7115180" cy="89534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4357686" y="214290"/>
            <a:ext cx="3000396" cy="1398587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Edwardian Script ITC" pitchFamily="66" charset="0"/>
              </a:rPr>
              <a:t>Le séquoia</a:t>
            </a:r>
            <a:endParaRPr lang="fr-FR" sz="5400" dirty="0">
              <a:latin typeface="Edwardian Script ITC" pitchFamily="66" charset="0"/>
            </a:endParaRPr>
          </a:p>
        </p:txBody>
      </p:sp>
      <p:pic>
        <p:nvPicPr>
          <p:cNvPr id="7" name="Image 6" descr="Feuille de Sequo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000240"/>
            <a:ext cx="3000396" cy="2250297"/>
          </a:xfrm>
          <a:prstGeom prst="rect">
            <a:avLst/>
          </a:prstGeom>
        </p:spPr>
      </p:pic>
      <p:pic>
        <p:nvPicPr>
          <p:cNvPr id="8" name="Image 7" descr="Sequoia ar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2518172" cy="3357562"/>
          </a:xfrm>
          <a:prstGeom prst="rect">
            <a:avLst/>
          </a:prstGeom>
        </p:spPr>
      </p:pic>
      <p:pic>
        <p:nvPicPr>
          <p:cNvPr id="9" name="Image 8" descr="Sequo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643050"/>
            <a:ext cx="2531880" cy="3857628"/>
          </a:xfrm>
          <a:prstGeom prst="rect">
            <a:avLst/>
          </a:prstGeom>
        </p:spPr>
      </p:pic>
      <p:sp>
        <p:nvSpPr>
          <p:cNvPr id="14" name="Flèche gauche 13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3240" y="285728"/>
            <a:ext cx="2857520" cy="1143008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00B0F0"/>
                </a:solidFill>
                <a:latin typeface="Edwardian Script ITC" pitchFamily="66" charset="0"/>
              </a:rPr>
              <a:t>Plan</a:t>
            </a:r>
            <a:endParaRPr lang="fr-FR" sz="6600" dirty="0">
              <a:solidFill>
                <a:srgbClr val="00B0F0"/>
              </a:solidFill>
              <a:latin typeface="Edwardian Script ITC" pitchFamily="66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 flipH="1">
            <a:off x="494825" y="2250280"/>
            <a:ext cx="45719" cy="107150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pic>
        <p:nvPicPr>
          <p:cNvPr id="5" name="Image 4" descr="parc_chantemer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14488"/>
            <a:ext cx="6212866" cy="47863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28794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86116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000364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  <a:hlinkClick r:id="rId3" action="ppaction://hlinksldjump"/>
              </a:rPr>
              <a:t>1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7620" y="39290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4" action="ppaction://hlinksldjump"/>
              </a:rPr>
              <a:t>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57686" y="30718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5" action="ppaction://hlinksldjump"/>
              </a:rPr>
              <a:t>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643438" y="40719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6" action="ppaction://hlinksldjump"/>
              </a:rPr>
              <a:t>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2066" y="3714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7" action="ppaction://hlinksldjump"/>
              </a:rPr>
              <a:t>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29322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8" action="ppaction://hlinksldjump"/>
              </a:rPr>
              <a:t>6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29388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9" action="ppaction://hlinksldjump"/>
              </a:rPr>
              <a:t>7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857884" y="41433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 action="ppaction://hlinksldjump"/>
              </a:rPr>
              <a:t>8</a:t>
            </a:r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3957638" cy="1643073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00B0F0"/>
                </a:solidFill>
                <a:latin typeface="Edwardian Script ITC" pitchFamily="66" charset="0"/>
              </a:rPr>
              <a:t>Le catalpa</a:t>
            </a:r>
            <a:endParaRPr lang="fr-FR" sz="6600" dirty="0">
              <a:solidFill>
                <a:srgbClr val="00B0F0"/>
              </a:solidFill>
              <a:latin typeface="Edwardian Script ITC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 descr="Catalpa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2571768" cy="3429024"/>
          </a:xfrm>
          <a:prstGeom prst="rect">
            <a:avLst/>
          </a:prstGeom>
        </p:spPr>
      </p:pic>
      <p:pic>
        <p:nvPicPr>
          <p:cNvPr id="5" name="Image 4" descr="catal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500306"/>
            <a:ext cx="2286016" cy="2727094"/>
          </a:xfrm>
          <a:prstGeom prst="rect">
            <a:avLst/>
          </a:prstGeom>
        </p:spPr>
      </p:pic>
      <p:pic>
        <p:nvPicPr>
          <p:cNvPr id="6" name="Image 5" descr="Catalpa_feuil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28" y="2285992"/>
            <a:ext cx="3143272" cy="2571768"/>
          </a:xfrm>
          <a:prstGeom prst="rect">
            <a:avLst/>
          </a:prstGeom>
        </p:spPr>
      </p:pic>
      <p:sp>
        <p:nvSpPr>
          <p:cNvPr id="7" name="Flèche gauche 6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868" y="214290"/>
            <a:ext cx="3386134" cy="1643073"/>
          </a:xfrm>
        </p:spPr>
        <p:txBody>
          <a:bodyPr>
            <a:normAutofit/>
          </a:bodyPr>
          <a:lstStyle/>
          <a:p>
            <a:r>
              <a:rPr lang="fr-FR" sz="6600" dirty="0" smtClean="0">
                <a:solidFill>
                  <a:srgbClr val="00B0F0"/>
                </a:solidFill>
                <a:latin typeface="Edwardian Script ITC" pitchFamily="66" charset="0"/>
              </a:rPr>
              <a:t>Le  cèdre</a:t>
            </a:r>
            <a:endParaRPr lang="fr-FR" sz="6600" dirty="0">
              <a:solidFill>
                <a:srgbClr val="00B0F0"/>
              </a:solidFill>
              <a:latin typeface="Edwardian Script ITC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 descr="Cèdre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2428874" cy="3238499"/>
          </a:xfrm>
          <a:prstGeom prst="rect">
            <a:avLst/>
          </a:prstGeom>
        </p:spPr>
      </p:pic>
      <p:pic>
        <p:nvPicPr>
          <p:cNvPr id="8" name="Image 7" descr="cè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785926"/>
            <a:ext cx="2428892" cy="3849946"/>
          </a:xfrm>
          <a:prstGeom prst="rect">
            <a:avLst/>
          </a:prstGeom>
        </p:spPr>
      </p:pic>
      <p:pic>
        <p:nvPicPr>
          <p:cNvPr id="9" name="Image 8" descr="feuille de cedr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928802"/>
            <a:ext cx="2801513" cy="3071834"/>
          </a:xfrm>
          <a:prstGeom prst="rect">
            <a:avLst/>
          </a:prstGeom>
        </p:spPr>
      </p:pic>
      <p:sp>
        <p:nvSpPr>
          <p:cNvPr id="10" name="Flèche gauche 9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xit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4500562" y="357166"/>
            <a:ext cx="2786082" cy="1470025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Edwardian Script ITC" pitchFamily="66" charset="0"/>
              </a:rPr>
              <a:t>L’érable</a:t>
            </a:r>
            <a:endParaRPr lang="fr-FR" sz="6600" dirty="0">
              <a:latin typeface="Edwardian Script ITC" pitchFamily="66" charset="0"/>
            </a:endParaRPr>
          </a:p>
        </p:txBody>
      </p:sp>
      <p:pic>
        <p:nvPicPr>
          <p:cNvPr id="11" name="Image 10" descr="Erable arb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732504" cy="3643338"/>
          </a:xfrm>
          <a:prstGeom prst="rect">
            <a:avLst/>
          </a:prstGeom>
        </p:spPr>
      </p:pic>
      <p:pic>
        <p:nvPicPr>
          <p:cNvPr id="12" name="Image 11" descr="Erable feu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286124"/>
            <a:ext cx="2857520" cy="2143140"/>
          </a:xfrm>
          <a:prstGeom prst="rect">
            <a:avLst/>
          </a:prstGeom>
        </p:spPr>
      </p:pic>
      <p:pic>
        <p:nvPicPr>
          <p:cNvPr id="13" name="Image 12" descr="Er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643050"/>
            <a:ext cx="2571768" cy="3254494"/>
          </a:xfrm>
          <a:prstGeom prst="rect">
            <a:avLst/>
          </a:prstGeom>
        </p:spPr>
      </p:pic>
      <p:sp>
        <p:nvSpPr>
          <p:cNvPr id="14" name="Flèche gauche 13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0" grpId="0"/>
      <p:bldP spid="10" grpId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4214810" y="285728"/>
            <a:ext cx="2786082" cy="1470025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Edwardian Script ITC" pitchFamily="66" charset="0"/>
              </a:rPr>
              <a:t>Le frêne</a:t>
            </a:r>
            <a:endParaRPr lang="fr-FR" sz="6600" dirty="0">
              <a:latin typeface="Edwardian Script ITC" pitchFamily="66" charset="0"/>
            </a:endParaRPr>
          </a:p>
        </p:txBody>
      </p:sp>
      <p:pic>
        <p:nvPicPr>
          <p:cNvPr id="7" name="Image 6" descr="Feuille frê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357430"/>
            <a:ext cx="2714644" cy="2714644"/>
          </a:xfrm>
          <a:prstGeom prst="rect">
            <a:avLst/>
          </a:prstGeom>
        </p:spPr>
      </p:pic>
      <p:pic>
        <p:nvPicPr>
          <p:cNvPr id="8" name="Image 7" descr="Frêne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2571768" cy="3429024"/>
          </a:xfrm>
          <a:prstGeom prst="rect">
            <a:avLst/>
          </a:prstGeom>
        </p:spPr>
      </p:pic>
      <p:pic>
        <p:nvPicPr>
          <p:cNvPr id="9" name="Image 8" descr="fre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714488"/>
            <a:ext cx="2626368" cy="3929089"/>
          </a:xfrm>
          <a:prstGeom prst="rect">
            <a:avLst/>
          </a:prstGeom>
        </p:spPr>
      </p:pic>
      <p:sp>
        <p:nvSpPr>
          <p:cNvPr id="14" name="Flèche gauche 13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4572000" y="214290"/>
            <a:ext cx="2786082" cy="1398587"/>
          </a:xfrm>
        </p:spPr>
        <p:txBody>
          <a:bodyPr>
            <a:normAutofit fontScale="90000"/>
          </a:bodyPr>
          <a:lstStyle/>
          <a:p>
            <a:r>
              <a:rPr lang="fr-FR" sz="6600" dirty="0" smtClean="0">
                <a:latin typeface="Edwardian Script ITC" pitchFamily="66" charset="0"/>
              </a:rPr>
              <a:t>Le </a:t>
            </a:r>
            <a:r>
              <a:rPr lang="fr-FR" sz="6000" dirty="0" smtClean="0">
                <a:latin typeface="Edwardian Script ITC" pitchFamily="66" charset="0"/>
              </a:rPr>
              <a:t>ginko</a:t>
            </a:r>
            <a:endParaRPr lang="fr-FR" sz="6000" dirty="0">
              <a:latin typeface="Edwardian Script ITC" pitchFamily="66" charset="0"/>
            </a:endParaRPr>
          </a:p>
        </p:txBody>
      </p:sp>
      <p:pic>
        <p:nvPicPr>
          <p:cNvPr id="11" name="Image 10" descr="Feuille de Ginkgo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1785926"/>
            <a:ext cx="2500312" cy="3333749"/>
          </a:xfrm>
          <a:prstGeom prst="rect">
            <a:avLst/>
          </a:prstGeom>
        </p:spPr>
      </p:pic>
      <p:pic>
        <p:nvPicPr>
          <p:cNvPr id="12" name="Image 11" descr="Ginkgo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2518190" cy="3357586"/>
          </a:xfrm>
          <a:prstGeom prst="rect">
            <a:avLst/>
          </a:prstGeom>
        </p:spPr>
      </p:pic>
      <p:pic>
        <p:nvPicPr>
          <p:cNvPr id="13" name="Image 12" descr="gink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714488"/>
            <a:ext cx="2574923" cy="3929066"/>
          </a:xfrm>
          <a:prstGeom prst="rect">
            <a:avLst/>
          </a:prstGeom>
        </p:spPr>
      </p:pic>
      <p:sp>
        <p:nvSpPr>
          <p:cNvPr id="14" name="Flèche gauche 13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3357554" y="214290"/>
            <a:ext cx="4000528" cy="1398587"/>
          </a:xfrm>
        </p:spPr>
        <p:txBody>
          <a:bodyPr>
            <a:normAutofit/>
          </a:bodyPr>
          <a:lstStyle/>
          <a:p>
            <a:r>
              <a:rPr lang="fr-FR" sz="5300" dirty="0" smtClean="0">
                <a:latin typeface="Edwardian Script ITC" pitchFamily="66" charset="0"/>
              </a:rPr>
              <a:t>Le</a:t>
            </a:r>
            <a:r>
              <a:rPr lang="fr-FR" sz="6600" dirty="0" smtClean="0">
                <a:latin typeface="Edwardian Script ITC" pitchFamily="66" charset="0"/>
              </a:rPr>
              <a:t> </a:t>
            </a:r>
            <a:r>
              <a:rPr lang="fr-FR" sz="6000" dirty="0" smtClean="0">
                <a:latin typeface="Edwardian Script ITC" pitchFamily="66" charset="0"/>
              </a:rPr>
              <a:t>marronier</a:t>
            </a:r>
            <a:endParaRPr lang="fr-FR" sz="6000" dirty="0">
              <a:latin typeface="Edwardian Script ITC" pitchFamily="66" charset="0"/>
            </a:endParaRPr>
          </a:p>
        </p:txBody>
      </p:sp>
      <p:pic>
        <p:nvPicPr>
          <p:cNvPr id="7" name="Image 6" descr="Marronnier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411033" cy="3214710"/>
          </a:xfrm>
          <a:prstGeom prst="rect">
            <a:avLst/>
          </a:prstGeom>
        </p:spPr>
      </p:pic>
      <p:pic>
        <p:nvPicPr>
          <p:cNvPr id="8" name="Image 7" descr="marronn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571612"/>
            <a:ext cx="2399519" cy="3714776"/>
          </a:xfrm>
          <a:prstGeom prst="rect">
            <a:avLst/>
          </a:prstGeom>
        </p:spPr>
      </p:pic>
      <p:pic>
        <p:nvPicPr>
          <p:cNvPr id="9" name="Image 8" descr="marronnier-feuil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300" y="1714488"/>
            <a:ext cx="3181552" cy="3000396"/>
          </a:xfrm>
          <a:prstGeom prst="rect">
            <a:avLst/>
          </a:prstGeom>
        </p:spPr>
      </p:pic>
      <p:sp>
        <p:nvSpPr>
          <p:cNvPr id="14" name="Flèche gauche 13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5786454"/>
            <a:ext cx="6400800" cy="68103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Enora,Nina,Mariam,Malika et Manon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4357686" y="214290"/>
            <a:ext cx="3000396" cy="1398587"/>
          </a:xfrm>
        </p:spPr>
        <p:txBody>
          <a:bodyPr>
            <a:noAutofit/>
          </a:bodyPr>
          <a:lstStyle/>
          <a:p>
            <a:r>
              <a:rPr lang="fr-FR" sz="5400" dirty="0" smtClean="0">
                <a:latin typeface="Edwardian Script ITC" pitchFamily="66" charset="0"/>
              </a:rPr>
              <a:t>Le platane</a:t>
            </a:r>
            <a:endParaRPr lang="fr-FR" sz="5400" dirty="0">
              <a:latin typeface="Edwardian Script ITC" pitchFamily="66" charset="0"/>
            </a:endParaRPr>
          </a:p>
        </p:txBody>
      </p:sp>
      <p:pic>
        <p:nvPicPr>
          <p:cNvPr id="11" name="Image 10" descr="Feuille de Plat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143116"/>
            <a:ext cx="2786082" cy="2089561"/>
          </a:xfrm>
          <a:prstGeom prst="rect">
            <a:avLst/>
          </a:prstGeom>
        </p:spPr>
      </p:pic>
      <p:pic>
        <p:nvPicPr>
          <p:cNvPr id="12" name="Image 11" descr="Platane arbr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2518172" cy="3357562"/>
          </a:xfrm>
          <a:prstGeom prst="rect">
            <a:avLst/>
          </a:prstGeom>
        </p:spPr>
      </p:pic>
      <p:pic>
        <p:nvPicPr>
          <p:cNvPr id="13" name="Image 12" descr="Plat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857364"/>
            <a:ext cx="2786082" cy="3145398"/>
          </a:xfrm>
          <a:prstGeom prst="rect">
            <a:avLst/>
          </a:prstGeom>
        </p:spPr>
      </p:pic>
      <p:sp>
        <p:nvSpPr>
          <p:cNvPr id="14" name="Flèche gauche 13">
            <a:hlinkClick r:id="rId5" action="ppaction://hlinksldjump"/>
          </p:cNvPr>
          <p:cNvSpPr/>
          <p:nvPr/>
        </p:nvSpPr>
        <p:spPr>
          <a:xfrm>
            <a:off x="857224" y="4429132"/>
            <a:ext cx="92869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</TotalTime>
  <Words>56</Words>
  <Application>Microsoft Office PowerPoint</Application>
  <PresentationFormat>Affichage à l'écran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Verve</vt:lpstr>
      <vt:lpstr>Les arbres du parc  chantemerle</vt:lpstr>
      <vt:lpstr>Plan</vt:lpstr>
      <vt:lpstr>Le catalpa</vt:lpstr>
      <vt:lpstr>Le  cèdre</vt:lpstr>
      <vt:lpstr>L’érable</vt:lpstr>
      <vt:lpstr>Le frêne</vt:lpstr>
      <vt:lpstr>Le ginko</vt:lpstr>
      <vt:lpstr>Le marronier</vt:lpstr>
      <vt:lpstr>Le platane</vt:lpstr>
      <vt:lpstr>Le séquoia</vt:lpstr>
    </vt:vector>
  </TitlesOfParts>
  <Company>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catalpa</dc:title>
  <dc:creator>vuckovi2</dc:creator>
  <cp:lastModifiedBy>vuckovi2</cp:lastModifiedBy>
  <cp:revision>15</cp:revision>
  <dcterms:created xsi:type="dcterms:W3CDTF">2012-10-26T13:24:05Z</dcterms:created>
  <dcterms:modified xsi:type="dcterms:W3CDTF">2012-10-26T15:01:46Z</dcterms:modified>
</cp:coreProperties>
</file>