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09" autoAdjust="0"/>
  </p:normalViewPr>
  <p:slideViewPr>
    <p:cSldViewPr>
      <p:cViewPr varScale="1">
        <p:scale>
          <a:sx n="65" d="100"/>
          <a:sy n="65" d="100"/>
        </p:scale>
        <p:origin x="-10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1B536-C1EC-49CA-A814-7AFC721126FB}" type="datetimeFigureOut">
              <a:rPr lang="fr-FR" smtClean="0"/>
              <a:pPr/>
              <a:t>26/10/2012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F1AD3-9090-4F3C-AC7D-660CD4E651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F1AD3-9090-4F3C-AC7D-660CD4E6514C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F1AD3-9090-4F3C-AC7D-660CD4E6514C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B5749-8DAB-4805-9C35-735F7BBC69E5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B5749-8DAB-4805-9C35-735F7BBC69E5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A095-98B8-48D0-A11F-2A42DFE5B637}" type="datetimeFigureOut">
              <a:rPr lang="fr-FR" smtClean="0"/>
              <a:pPr/>
              <a:t>26/10/2012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472C-5D60-4654-83DB-EC9B32C4FA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A095-98B8-48D0-A11F-2A42DFE5B637}" type="datetimeFigureOut">
              <a:rPr lang="fr-FR" smtClean="0"/>
              <a:pPr/>
              <a:t>26/10/2012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472C-5D60-4654-83DB-EC9B32C4FA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A095-98B8-48D0-A11F-2A42DFE5B637}" type="datetimeFigureOut">
              <a:rPr lang="fr-FR" smtClean="0"/>
              <a:pPr/>
              <a:t>26/10/2012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472C-5D60-4654-83DB-EC9B32C4FA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A095-98B8-48D0-A11F-2A42DFE5B637}" type="datetimeFigureOut">
              <a:rPr lang="fr-FR" smtClean="0"/>
              <a:pPr/>
              <a:t>26/10/2012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472C-5D60-4654-83DB-EC9B32C4FA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A095-98B8-48D0-A11F-2A42DFE5B637}" type="datetimeFigureOut">
              <a:rPr lang="fr-FR" smtClean="0"/>
              <a:pPr/>
              <a:t>26/10/2012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472C-5D60-4654-83DB-EC9B32C4FA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A095-98B8-48D0-A11F-2A42DFE5B637}" type="datetimeFigureOut">
              <a:rPr lang="fr-FR" smtClean="0"/>
              <a:pPr/>
              <a:t>26/10/2012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472C-5D60-4654-83DB-EC9B32C4FA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A095-98B8-48D0-A11F-2A42DFE5B637}" type="datetimeFigureOut">
              <a:rPr lang="fr-FR" smtClean="0"/>
              <a:pPr/>
              <a:t>26/10/2012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472C-5D60-4654-83DB-EC9B32C4FA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A095-98B8-48D0-A11F-2A42DFE5B637}" type="datetimeFigureOut">
              <a:rPr lang="fr-FR" smtClean="0"/>
              <a:pPr/>
              <a:t>26/10/2012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472C-5D60-4654-83DB-EC9B32C4FA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A095-98B8-48D0-A11F-2A42DFE5B637}" type="datetimeFigureOut">
              <a:rPr lang="fr-FR" smtClean="0"/>
              <a:pPr/>
              <a:t>26/10/2012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472C-5D60-4654-83DB-EC9B32C4FA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A095-98B8-48D0-A11F-2A42DFE5B637}" type="datetimeFigureOut">
              <a:rPr lang="fr-FR" smtClean="0"/>
              <a:pPr/>
              <a:t>26/10/2012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472C-5D60-4654-83DB-EC9B32C4FA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A095-98B8-48D0-A11F-2A42DFE5B637}" type="datetimeFigureOut">
              <a:rPr lang="fr-FR" smtClean="0"/>
              <a:pPr/>
              <a:t>26/10/2012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7D8472C-5D60-4654-83DB-EC9B32C4FA9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00A095-98B8-48D0-A11F-2A42DFE5B637}" type="datetimeFigureOut">
              <a:rPr lang="fr-FR" smtClean="0"/>
              <a:pPr/>
              <a:t>26/10/2012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D8472C-5D60-4654-83DB-EC9B32C4FA98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.xml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5.xml"/><Relationship Id="rId5" Type="http://schemas.openxmlformats.org/officeDocument/2006/relationships/slide" Target="slide4.xml"/><Relationship Id="rId10" Type="http://schemas.openxmlformats.org/officeDocument/2006/relationships/slide" Target="slide10.xml"/><Relationship Id="rId4" Type="http://schemas.openxmlformats.org/officeDocument/2006/relationships/image" Target="../media/image2.jpeg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slide" Target="slide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285992"/>
            <a:ext cx="6815158" cy="1285884"/>
          </a:xfrm>
        </p:spPr>
        <p:txBody>
          <a:bodyPr/>
          <a:lstStyle/>
          <a:p>
            <a:r>
              <a:rPr lang="fr-FR" dirty="0" smtClean="0">
                <a:latin typeface="Harlow Solid Italic" pitchFamily="82" charset="0"/>
              </a:rPr>
              <a:t>Les arbres du collège</a:t>
            </a:r>
            <a:endParaRPr lang="fr-FR" dirty="0">
              <a:latin typeface="Harlow Solid Italic" pitchFamily="8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57290" y="4714884"/>
            <a:ext cx="6858048" cy="1357322"/>
          </a:xfrm>
        </p:spPr>
        <p:txBody>
          <a:bodyPr>
            <a:normAutofit/>
          </a:bodyPr>
          <a:lstStyle/>
          <a:p>
            <a:r>
              <a:rPr lang="fr-FR" sz="2400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Enora, Nina, Mariam, Malika et Manon</a:t>
            </a:r>
            <a:endParaRPr lang="fr-FR" sz="2400" i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285883"/>
          </a:xfrm>
        </p:spPr>
        <p:txBody>
          <a:bodyPr/>
          <a:lstStyle/>
          <a:p>
            <a:r>
              <a:rPr lang="fr-FR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lackadder ITC" pitchFamily="82" charset="0"/>
              </a:rPr>
              <a:t>Le  Platane</a:t>
            </a:r>
            <a:endParaRPr lang="fr-FR" i="1" dirty="0">
              <a:solidFill>
                <a:schemeClr val="tx2">
                  <a:lumMod val="60000"/>
                  <a:lumOff val="40000"/>
                </a:schemeClr>
              </a:solidFill>
              <a:latin typeface="Blackadder ITC" pitchFamily="8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20" y="1785926"/>
            <a:ext cx="8715436" cy="928694"/>
          </a:xfrm>
        </p:spPr>
        <p:txBody>
          <a:bodyPr/>
          <a:lstStyle/>
          <a:p>
            <a:r>
              <a:rPr lang="fr-FR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lackadder ITC" pitchFamily="82" charset="0"/>
              </a:rPr>
              <a:t>Enora, Nina, Mariam, Malika, Manon</a:t>
            </a:r>
            <a:endParaRPr lang="fr-FR" i="1" dirty="0">
              <a:solidFill>
                <a:schemeClr val="tx2">
                  <a:lumMod val="60000"/>
                  <a:lumOff val="40000"/>
                </a:schemeClr>
              </a:solidFill>
              <a:latin typeface="Blackadder ITC" pitchFamily="82" charset="0"/>
            </a:endParaRPr>
          </a:p>
        </p:txBody>
      </p:sp>
      <p:pic>
        <p:nvPicPr>
          <p:cNvPr id="8" name="Image 7" descr="CIMG04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3643314"/>
            <a:ext cx="2509414" cy="3214686"/>
          </a:xfrm>
          <a:prstGeom prst="rect">
            <a:avLst/>
          </a:prstGeom>
        </p:spPr>
      </p:pic>
      <p:pic>
        <p:nvPicPr>
          <p:cNvPr id="9" name="Image 8" descr="Plata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3767592"/>
            <a:ext cx="3143240" cy="3018994"/>
          </a:xfrm>
          <a:prstGeom prst="rect">
            <a:avLst/>
          </a:prstGeom>
        </p:spPr>
      </p:pic>
      <p:pic>
        <p:nvPicPr>
          <p:cNvPr id="10" name="Image 9" descr="CIMG04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393389"/>
            <a:ext cx="3286148" cy="2464611"/>
          </a:xfrm>
          <a:prstGeom prst="rect">
            <a:avLst/>
          </a:prstGeom>
        </p:spPr>
      </p:pic>
      <p:sp>
        <p:nvSpPr>
          <p:cNvPr id="7" name="Flèche droite 6">
            <a:hlinkClick r:id="rId5" action="ppaction://hlinksldjump"/>
          </p:cNvPr>
          <p:cNvSpPr/>
          <p:nvPr/>
        </p:nvSpPr>
        <p:spPr>
          <a:xfrm rot="10800000">
            <a:off x="1214414" y="500042"/>
            <a:ext cx="1285884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0"/>
            <a:ext cx="5000660" cy="1142984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Harlow Solid Italic" pitchFamily="82" charset="0"/>
              </a:rPr>
              <a:t>Le plan </a:t>
            </a:r>
            <a:endParaRPr lang="fr-FR" dirty="0">
              <a:latin typeface="Harlow Solid Italic" pitchFamily="8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57290" y="1928802"/>
            <a:ext cx="6858048" cy="4643470"/>
          </a:xfrm>
        </p:spPr>
        <p:txBody>
          <a:bodyPr>
            <a:normAutofit/>
          </a:bodyPr>
          <a:lstStyle/>
          <a:p>
            <a:endParaRPr lang="fr-FR" sz="2400" i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Image 3" descr="plancollege.jpg">
            <a:hlinkClick r:id="rId3" action="ppaction://hlinksldjump" tooltip="le bouleau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285860"/>
            <a:ext cx="8501122" cy="532882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857752" y="2357430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786314" y="471488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714876" y="4429132"/>
            <a:ext cx="35719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  <a:hlinkClick r:id="rId5" action="ppaction://hlinksldjump" tooltip="L ' érable"/>
              </a:rPr>
              <a:t>2</a:t>
            </a:r>
            <a:r>
              <a:rPr lang="fr-FR" dirty="0" smtClean="0">
                <a:solidFill>
                  <a:srgbClr val="FF0000"/>
                </a:solidFill>
              </a:rPr>
              <a:t> 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428860" y="3500438"/>
            <a:ext cx="285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  <a:hlinkClick r:id="rId6" action="ppaction://hlinksldjump" tooltip="le cerisier"/>
              </a:rPr>
              <a:t>3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786314" y="2000240"/>
            <a:ext cx="285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  <a:hlinkClick r:id="rId7" action="ppaction://hlinksldjump" tooltip="le prunier"/>
              </a:rPr>
              <a:t>4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286248" y="5357826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  <a:hlinkClick r:id="rId3" action="ppaction://hlinksldjump" tooltip="le bouleau"/>
              </a:rPr>
              <a:t>5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857884" y="4071942"/>
            <a:ext cx="571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FF0000"/>
                </a:solidFill>
                <a:hlinkClick r:id="rId8" action="ppaction://hlinksldjump" tooltip="LAURIER"/>
              </a:rPr>
              <a:t>1</a:t>
            </a:r>
            <a:endParaRPr lang="fr-FR" sz="4800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143504" y="2928934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  <a:hlinkClick r:id="rId9" action="ppaction://hlinksldjump" tooltip="le tilleul"/>
              </a:rPr>
              <a:t>6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286248" y="3071810"/>
            <a:ext cx="383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  <a:hlinkClick r:id="rId10" action="ppaction://hlinksldjump" tooltip="le platane"/>
              </a:rPr>
              <a:t>7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857620" y="2285992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hlinkClick r:id="rId11" action="ppaction://hlinksldjump" tooltip="le peuplier"/>
              </a:rPr>
              <a:t>8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5786478" cy="1071570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Harlow Solid Italic" pitchFamily="82" charset="0"/>
              </a:rPr>
              <a:t>Le laurier</a:t>
            </a:r>
            <a:endParaRPr lang="fr-FR" dirty="0">
              <a:latin typeface="Harlow Solid Italic" pitchFamily="8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43438" y="2143116"/>
            <a:ext cx="3571900" cy="4071966"/>
          </a:xfrm>
        </p:spPr>
        <p:txBody>
          <a:bodyPr>
            <a:normAutofit/>
          </a:bodyPr>
          <a:lstStyle/>
          <a:p>
            <a:endParaRPr lang="fr-FR" sz="2400" i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Image 4" descr="CIMG04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00174"/>
            <a:ext cx="2843150" cy="3500462"/>
          </a:xfrm>
          <a:prstGeom prst="rect">
            <a:avLst/>
          </a:prstGeom>
        </p:spPr>
      </p:pic>
      <p:pic>
        <p:nvPicPr>
          <p:cNvPr id="6" name="Image 5" descr="Lauri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1571612"/>
            <a:ext cx="2916154" cy="3256356"/>
          </a:xfrm>
          <a:prstGeom prst="rect">
            <a:avLst/>
          </a:prstGeom>
        </p:spPr>
      </p:pic>
      <p:sp>
        <p:nvSpPr>
          <p:cNvPr id="7" name="Flèche droite 6">
            <a:hlinkClick r:id="rId5" action="ppaction://hlinksldjump"/>
          </p:cNvPr>
          <p:cNvSpPr/>
          <p:nvPr/>
        </p:nvSpPr>
        <p:spPr>
          <a:xfrm rot="10800000">
            <a:off x="453857" y="334266"/>
            <a:ext cx="1000132" cy="556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CIMG04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8926" y="1500174"/>
            <a:ext cx="3000378" cy="4000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928694"/>
          </a:xfrm>
        </p:spPr>
        <p:txBody>
          <a:bodyPr/>
          <a:lstStyle/>
          <a:p>
            <a:r>
              <a:rPr lang="fr-FR" b="1" i="1" u="sng" dirty="0" smtClean="0">
                <a:solidFill>
                  <a:schemeClr val="accent5">
                    <a:lumMod val="75000"/>
                  </a:schemeClr>
                </a:solidFill>
                <a:latin typeface="Harlow Solid Italic" pitchFamily="82" charset="0"/>
              </a:rPr>
              <a:t>L’érable.</a:t>
            </a:r>
            <a:endParaRPr lang="fr-FR" b="1" i="1" u="sng" dirty="0">
              <a:solidFill>
                <a:schemeClr val="accent5">
                  <a:lumMod val="75000"/>
                </a:schemeClr>
              </a:solidFill>
              <a:latin typeface="Harlow Solid Italic" pitchFamily="8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8596" y="5572140"/>
            <a:ext cx="5929354" cy="499372"/>
          </a:xfrm>
        </p:spPr>
        <p:txBody>
          <a:bodyPr>
            <a:normAutofit/>
          </a:bodyPr>
          <a:lstStyle/>
          <a:p>
            <a:r>
              <a:rPr lang="fr-FR" i="1" dirty="0" smtClean="0">
                <a:solidFill>
                  <a:schemeClr val="accent6">
                    <a:lumMod val="75000"/>
                  </a:schemeClr>
                </a:solidFill>
              </a:rPr>
              <a:t>Enora, Nina, Mariam, Malika et Manon</a:t>
            </a:r>
          </a:p>
          <a:p>
            <a:endParaRPr lang="fr-FR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00000" y="-11358666"/>
            <a:ext cx="3600000" cy="4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47600" y="-11206266"/>
            <a:ext cx="3600000" cy="4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500174"/>
            <a:ext cx="309204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3429000"/>
            <a:ext cx="2285984" cy="2892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 7" descr="CIMG044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1285860"/>
            <a:ext cx="2607469" cy="3476625"/>
          </a:xfrm>
          <a:prstGeom prst="rect">
            <a:avLst/>
          </a:prstGeom>
        </p:spPr>
      </p:pic>
      <p:sp>
        <p:nvSpPr>
          <p:cNvPr id="9" name="Flèche droite 8">
            <a:hlinkClick r:id="rId7" action="ppaction://hlinksldjump"/>
          </p:cNvPr>
          <p:cNvSpPr/>
          <p:nvPr/>
        </p:nvSpPr>
        <p:spPr>
          <a:xfrm rot="10800000">
            <a:off x="571472" y="357166"/>
            <a:ext cx="1285884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6858048" cy="928694"/>
          </a:xfrm>
        </p:spPr>
        <p:txBody>
          <a:bodyPr/>
          <a:lstStyle/>
          <a:p>
            <a:r>
              <a:rPr lang="fr-FR" b="0" dirty="0" smtClean="0">
                <a:solidFill>
                  <a:schemeClr val="accent5">
                    <a:lumMod val="75000"/>
                  </a:schemeClr>
                </a:solidFill>
                <a:latin typeface="Harlow Solid Italic" pitchFamily="82" charset="0"/>
              </a:rPr>
              <a:t>Le  peuplier</a:t>
            </a:r>
            <a:endParaRPr lang="fr-FR" b="0" dirty="0">
              <a:solidFill>
                <a:schemeClr val="accent5">
                  <a:lumMod val="75000"/>
                </a:schemeClr>
              </a:solidFill>
              <a:latin typeface="Harlow Solid Italic" pitchFamily="8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8596" y="5572140"/>
            <a:ext cx="5929354" cy="499372"/>
          </a:xfrm>
        </p:spPr>
        <p:txBody>
          <a:bodyPr>
            <a:normAutofit/>
          </a:bodyPr>
          <a:lstStyle/>
          <a:p>
            <a:r>
              <a:rPr lang="fr-FR" i="1" dirty="0" smtClean="0">
                <a:solidFill>
                  <a:schemeClr val="accent6">
                    <a:lumMod val="75000"/>
                  </a:schemeClr>
                </a:solidFill>
              </a:rPr>
              <a:t>Enora, Nina, Mariam, Malika et Manon</a:t>
            </a:r>
          </a:p>
          <a:p>
            <a:endParaRPr lang="fr-FR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00000" y="-11358666"/>
            <a:ext cx="3600000" cy="4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47600" y="-11206266"/>
            <a:ext cx="3600000" cy="4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357298"/>
            <a:ext cx="267892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3000372"/>
            <a:ext cx="203524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357554" y="2357430"/>
            <a:ext cx="314327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lèche droite 8">
            <a:hlinkClick r:id="rId7" action="ppaction://hlinksldjump"/>
          </p:cNvPr>
          <p:cNvSpPr/>
          <p:nvPr/>
        </p:nvSpPr>
        <p:spPr>
          <a:xfrm rot="10800000">
            <a:off x="857224" y="285728"/>
            <a:ext cx="1285884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/>
          <a:lstStyle/>
          <a:p>
            <a:r>
              <a:rPr lang="fr-FR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lackadder ITC" pitchFamily="82" charset="0"/>
              </a:rPr>
              <a:t>Le cerisier</a:t>
            </a:r>
            <a:endParaRPr lang="fr-FR" i="1" dirty="0">
              <a:solidFill>
                <a:schemeClr val="tx2">
                  <a:lumMod val="60000"/>
                  <a:lumOff val="40000"/>
                </a:schemeClr>
              </a:solidFill>
              <a:latin typeface="Blackadder ITC" pitchFamily="8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20" y="1785926"/>
            <a:ext cx="8715436" cy="928694"/>
          </a:xfrm>
        </p:spPr>
        <p:txBody>
          <a:bodyPr/>
          <a:lstStyle/>
          <a:p>
            <a:r>
              <a:rPr lang="fr-FR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lackadder ITC" pitchFamily="82" charset="0"/>
              </a:rPr>
              <a:t>Enora, Nina, Mariam, Malika, Manon</a:t>
            </a:r>
            <a:endParaRPr lang="fr-FR" i="1" dirty="0">
              <a:solidFill>
                <a:schemeClr val="tx2">
                  <a:lumMod val="60000"/>
                  <a:lumOff val="40000"/>
                </a:schemeClr>
              </a:solidFill>
              <a:latin typeface="Blackadder ITC" pitchFamily="82" charset="0"/>
            </a:endParaRPr>
          </a:p>
        </p:txBody>
      </p:sp>
      <p:pic>
        <p:nvPicPr>
          <p:cNvPr id="4" name="Image 3" descr="CIMG04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4071942"/>
            <a:ext cx="3714744" cy="2786058"/>
          </a:xfrm>
          <a:prstGeom prst="rect">
            <a:avLst/>
          </a:prstGeom>
        </p:spPr>
      </p:pic>
      <p:pic>
        <p:nvPicPr>
          <p:cNvPr id="5" name="Image 4" descr="cerisi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3929066"/>
            <a:ext cx="2856860" cy="2571744"/>
          </a:xfrm>
          <a:prstGeom prst="rect">
            <a:avLst/>
          </a:prstGeom>
        </p:spPr>
      </p:pic>
      <p:pic>
        <p:nvPicPr>
          <p:cNvPr id="6" name="Image 5" descr="CIMG04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85926"/>
            <a:ext cx="2542631" cy="2214554"/>
          </a:xfrm>
          <a:prstGeom prst="rect">
            <a:avLst/>
          </a:prstGeom>
        </p:spPr>
      </p:pic>
      <p:sp>
        <p:nvSpPr>
          <p:cNvPr id="7" name="Flèche droite 6">
            <a:hlinkClick r:id="rId5" action="ppaction://hlinksldjump"/>
          </p:cNvPr>
          <p:cNvSpPr/>
          <p:nvPr/>
        </p:nvSpPr>
        <p:spPr>
          <a:xfrm rot="10800000">
            <a:off x="928662" y="642918"/>
            <a:ext cx="1428760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/>
          <a:lstStyle/>
          <a:p>
            <a:r>
              <a:rPr lang="fr-FR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lackadder ITC" pitchFamily="82" charset="0"/>
              </a:rPr>
              <a:t>Le  prunier</a:t>
            </a:r>
            <a:endParaRPr lang="fr-FR" i="1" dirty="0">
              <a:solidFill>
                <a:schemeClr val="tx2">
                  <a:lumMod val="60000"/>
                  <a:lumOff val="40000"/>
                </a:schemeClr>
              </a:solidFill>
              <a:latin typeface="Blackadder ITC" pitchFamily="8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20" y="1785926"/>
            <a:ext cx="8715436" cy="928694"/>
          </a:xfrm>
        </p:spPr>
        <p:txBody>
          <a:bodyPr/>
          <a:lstStyle/>
          <a:p>
            <a:r>
              <a:rPr lang="fr-FR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lackadder ITC" pitchFamily="82" charset="0"/>
              </a:rPr>
              <a:t>Enora, Nina, Mariam, Malika, Manon</a:t>
            </a:r>
            <a:endParaRPr lang="fr-FR" i="1" dirty="0">
              <a:solidFill>
                <a:schemeClr val="tx2">
                  <a:lumMod val="60000"/>
                  <a:lumOff val="40000"/>
                </a:schemeClr>
              </a:solidFill>
              <a:latin typeface="Blackadder ITC" pitchFamily="82" charset="0"/>
            </a:endParaRPr>
          </a:p>
        </p:txBody>
      </p:sp>
      <p:pic>
        <p:nvPicPr>
          <p:cNvPr id="6" name="Image 5" descr="CIMG04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3714752"/>
            <a:ext cx="2644311" cy="3143248"/>
          </a:xfrm>
          <a:prstGeom prst="rect">
            <a:avLst/>
          </a:prstGeom>
        </p:spPr>
      </p:pic>
      <p:pic>
        <p:nvPicPr>
          <p:cNvPr id="7" name="Image 6" descr="pruni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323" y="3786190"/>
            <a:ext cx="3282677" cy="2808889"/>
          </a:xfrm>
          <a:prstGeom prst="rect">
            <a:avLst/>
          </a:prstGeom>
        </p:spPr>
      </p:pic>
      <p:pic>
        <p:nvPicPr>
          <p:cNvPr id="8" name="Image 7" descr="CIMG04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14346" y="4714884"/>
            <a:ext cx="2857488" cy="2143116"/>
          </a:xfrm>
          <a:prstGeom prst="rect">
            <a:avLst/>
          </a:prstGeom>
        </p:spPr>
      </p:pic>
      <p:sp>
        <p:nvSpPr>
          <p:cNvPr id="9" name="Flèche droite 8">
            <a:hlinkClick r:id="rId5" action="ppaction://hlinksldjump"/>
          </p:cNvPr>
          <p:cNvSpPr/>
          <p:nvPr/>
        </p:nvSpPr>
        <p:spPr>
          <a:xfrm rot="10800000">
            <a:off x="1214414" y="500042"/>
            <a:ext cx="1500198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285883"/>
          </a:xfrm>
        </p:spPr>
        <p:txBody>
          <a:bodyPr/>
          <a:lstStyle/>
          <a:p>
            <a:r>
              <a:rPr lang="fr-FR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lackadder ITC" pitchFamily="82" charset="0"/>
              </a:rPr>
              <a:t>Le  bouleau</a:t>
            </a:r>
            <a:endParaRPr lang="fr-FR" i="1" dirty="0">
              <a:solidFill>
                <a:schemeClr val="tx2">
                  <a:lumMod val="60000"/>
                  <a:lumOff val="40000"/>
                </a:schemeClr>
              </a:solidFill>
              <a:latin typeface="Blackadder ITC" pitchFamily="8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20" y="1785926"/>
            <a:ext cx="8715436" cy="928694"/>
          </a:xfrm>
        </p:spPr>
        <p:txBody>
          <a:bodyPr/>
          <a:lstStyle/>
          <a:p>
            <a:r>
              <a:rPr lang="fr-FR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lackadder ITC" pitchFamily="82" charset="0"/>
              </a:rPr>
              <a:t>Enora, Nina, Mariam, Malika, Manon</a:t>
            </a:r>
            <a:endParaRPr lang="fr-FR" i="1" dirty="0">
              <a:solidFill>
                <a:schemeClr val="tx2">
                  <a:lumMod val="60000"/>
                  <a:lumOff val="40000"/>
                </a:schemeClr>
              </a:solidFill>
              <a:latin typeface="Blackadder ITC" pitchFamily="82" charset="0"/>
            </a:endParaRPr>
          </a:p>
        </p:txBody>
      </p:sp>
      <p:pic>
        <p:nvPicPr>
          <p:cNvPr id="8" name="Image 7" descr="CIMG04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3857628"/>
            <a:ext cx="2625341" cy="3000372"/>
          </a:xfrm>
          <a:prstGeom prst="rect">
            <a:avLst/>
          </a:prstGeom>
        </p:spPr>
      </p:pic>
      <p:pic>
        <p:nvPicPr>
          <p:cNvPr id="9" name="Image 8" descr="boulea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136" y="3929066"/>
            <a:ext cx="3608863" cy="2928934"/>
          </a:xfrm>
          <a:prstGeom prst="rect">
            <a:avLst/>
          </a:prstGeom>
        </p:spPr>
      </p:pic>
      <p:pic>
        <p:nvPicPr>
          <p:cNvPr id="10" name="Image 9" descr="CIMG04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4857761"/>
            <a:ext cx="2666987" cy="2000240"/>
          </a:xfrm>
          <a:prstGeom prst="rect">
            <a:avLst/>
          </a:prstGeom>
        </p:spPr>
      </p:pic>
      <p:sp>
        <p:nvSpPr>
          <p:cNvPr id="7" name="Flèche droite 6">
            <a:hlinkClick r:id="rId5" action="ppaction://hlinksldjump"/>
          </p:cNvPr>
          <p:cNvSpPr/>
          <p:nvPr/>
        </p:nvSpPr>
        <p:spPr>
          <a:xfrm rot="10800000">
            <a:off x="1214414" y="428604"/>
            <a:ext cx="1500198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285883"/>
          </a:xfrm>
        </p:spPr>
        <p:txBody>
          <a:bodyPr/>
          <a:lstStyle/>
          <a:p>
            <a:r>
              <a:rPr lang="fr-FR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lackadder ITC" pitchFamily="82" charset="0"/>
              </a:rPr>
              <a:t>Le  tilleul</a:t>
            </a:r>
            <a:endParaRPr lang="fr-FR" i="1" dirty="0">
              <a:solidFill>
                <a:schemeClr val="tx2">
                  <a:lumMod val="60000"/>
                  <a:lumOff val="40000"/>
                </a:schemeClr>
              </a:solidFill>
              <a:latin typeface="Blackadder ITC" pitchFamily="8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20" y="1785926"/>
            <a:ext cx="8715436" cy="928694"/>
          </a:xfrm>
        </p:spPr>
        <p:txBody>
          <a:bodyPr/>
          <a:lstStyle/>
          <a:p>
            <a:r>
              <a:rPr lang="fr-FR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lackadder ITC" pitchFamily="82" charset="0"/>
              </a:rPr>
              <a:t>Enora, Nina, Mariam, Malika, Manon</a:t>
            </a:r>
            <a:endParaRPr lang="fr-FR" i="1" dirty="0">
              <a:solidFill>
                <a:schemeClr val="tx2">
                  <a:lumMod val="60000"/>
                  <a:lumOff val="40000"/>
                </a:schemeClr>
              </a:solidFill>
              <a:latin typeface="Blackadder ITC" pitchFamily="82" charset="0"/>
            </a:endParaRPr>
          </a:p>
        </p:txBody>
      </p:sp>
      <p:pic>
        <p:nvPicPr>
          <p:cNvPr id="6" name="Image 5" descr="CIMG04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3610156"/>
            <a:ext cx="2643206" cy="3247844"/>
          </a:xfrm>
          <a:prstGeom prst="rect">
            <a:avLst/>
          </a:prstGeom>
        </p:spPr>
      </p:pic>
      <p:pic>
        <p:nvPicPr>
          <p:cNvPr id="7" name="Image 6" descr="tille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3763112"/>
            <a:ext cx="3143240" cy="3094888"/>
          </a:xfrm>
          <a:prstGeom prst="rect">
            <a:avLst/>
          </a:prstGeom>
        </p:spPr>
      </p:pic>
      <p:pic>
        <p:nvPicPr>
          <p:cNvPr id="10" name="Image 9" descr="CIMG04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4643447"/>
            <a:ext cx="2952739" cy="2214554"/>
          </a:xfrm>
          <a:prstGeom prst="rect">
            <a:avLst/>
          </a:prstGeom>
        </p:spPr>
      </p:pic>
      <p:sp>
        <p:nvSpPr>
          <p:cNvPr id="8" name="Flèche droite 7">
            <a:hlinkClick r:id="rId5" action="ppaction://hlinksldjump"/>
          </p:cNvPr>
          <p:cNvSpPr/>
          <p:nvPr/>
        </p:nvSpPr>
        <p:spPr>
          <a:xfrm rot="10800000">
            <a:off x="1214414" y="642918"/>
            <a:ext cx="1500198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116</TotalTime>
  <Words>108</Words>
  <Application>Microsoft Office PowerPoint</Application>
  <PresentationFormat>Affichage à l'écran (4:3)</PresentationFormat>
  <Paragraphs>32</Paragraphs>
  <Slides>10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Débit</vt:lpstr>
      <vt:lpstr>Les arbres du collège</vt:lpstr>
      <vt:lpstr>Le plan </vt:lpstr>
      <vt:lpstr>Le laurier</vt:lpstr>
      <vt:lpstr>L’érable.</vt:lpstr>
      <vt:lpstr>Le  peuplier</vt:lpstr>
      <vt:lpstr>Le cerisier</vt:lpstr>
      <vt:lpstr>Le  prunier</vt:lpstr>
      <vt:lpstr>Le  bouleau</vt:lpstr>
      <vt:lpstr>Le  tilleul</vt:lpstr>
      <vt:lpstr>Le  Platane</vt:lpstr>
    </vt:vector>
  </TitlesOfParts>
  <Company>CONSEIL GENERAL DE L ' ESSONNE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arbres du collège</dc:title>
  <dc:creator>raouim</dc:creator>
  <cp:lastModifiedBy>raouim</cp:lastModifiedBy>
  <cp:revision>14</cp:revision>
  <dcterms:created xsi:type="dcterms:W3CDTF">2012-10-19T13:51:49Z</dcterms:created>
  <dcterms:modified xsi:type="dcterms:W3CDTF">2012-10-26T14:16:16Z</dcterms:modified>
</cp:coreProperties>
</file>