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93" autoAdjust="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78E11-8006-49F5-8DF4-9D12D471B18A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61D1-F44B-41E9-8F71-B199A66BF3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161D1-F44B-41E9-8F71-B199A66BF34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44208" y="5661248"/>
            <a:ext cx="2440360" cy="915888"/>
          </a:xfrm>
        </p:spPr>
        <p:txBody>
          <a:bodyPr>
            <a:normAutofit fontScale="92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Nom de l’auteur</a:t>
            </a:r>
          </a:p>
          <a:p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Eliza</a:t>
            </a:r>
            <a:endParaRPr lang="fr-FR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899592" y="1844824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Lancement d’un satellite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Satellite T</a:t>
            </a:r>
            <a:endParaRPr kumimoji="0" lang="fr-FR" sz="24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            </a:t>
            </a:r>
            <a:r>
              <a:rPr lang="fr-FR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CONQUÊTE</a:t>
            </a:r>
            <a:r>
              <a:rPr lang="fr-FR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83568" y="908720"/>
          <a:ext cx="8208913" cy="4951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729"/>
                <a:gridCol w="2051719"/>
                <a:gridCol w="4176465"/>
              </a:tblGrid>
              <a:tr h="38441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Description </a:t>
                      </a:r>
                      <a:endParaRPr lang="fr-FR" sz="1600" dirty="0"/>
                    </a:p>
                  </a:txBody>
                  <a:tcPr/>
                </a:tc>
              </a:tr>
              <a:tr h="94407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Spoutnik 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 octobre 1957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 petit satellite soviétique  spoutnik 1 devient le premier  objet satellisé par l’homme.</a:t>
                      </a:r>
                      <a:endParaRPr lang="fr-FR" sz="1600" dirty="0"/>
                    </a:p>
                  </a:txBody>
                  <a:tcPr/>
                </a:tc>
              </a:tr>
              <a:tr h="88565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Survol de la Lune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 janvier 1959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 sonde soviétique Luna-1 effectue le premier survol de la Lune et devient la première « planète » artificielle.</a:t>
                      </a:r>
                      <a:endParaRPr lang="fr-FR" sz="1600" dirty="0"/>
                    </a:p>
                  </a:txBody>
                  <a:tcPr/>
                </a:tc>
              </a:tr>
              <a:tr h="89386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Premiers pas sur la lune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21 juillet 1969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Premiers pas de l'Homme sur la Lune lors de la mission Apollo 11, effectués par Neil Armstrong et </a:t>
                      </a:r>
                      <a:r>
                        <a:rPr lang="fr-FR" sz="1600" dirty="0" err="1" smtClean="0"/>
                        <a:t>Buzz</a:t>
                      </a:r>
                      <a:r>
                        <a:rPr lang="fr-FR" sz="1600" dirty="0" smtClean="0"/>
                        <a:t> Aldrin.</a:t>
                      </a:r>
                      <a:endParaRPr lang="fr-FR" sz="1600" dirty="0"/>
                    </a:p>
                  </a:txBody>
                  <a:tcPr/>
                </a:tc>
              </a:tr>
              <a:tr h="37967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Ariane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24 décembre 1979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Lancement de la première fusée Ariane.</a:t>
                      </a:r>
                      <a:endParaRPr lang="fr-FR" sz="1600" dirty="0"/>
                    </a:p>
                  </a:txBody>
                  <a:tcPr/>
                </a:tc>
              </a:tr>
              <a:tr h="67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Station internationale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 novembre 1998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 premier module de la station spatiale internationale (ISS) est mis en place.</a:t>
                      </a:r>
                      <a:endParaRPr lang="fr-FR" sz="1600" dirty="0"/>
                    </a:p>
                  </a:txBody>
                  <a:tcPr/>
                </a:tc>
              </a:tr>
              <a:tr h="59356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Phoenix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25 mai 2008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 sonde américaine Phoenix se pose sur Mars.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STRUCTURE D’UNE FUSÉE </a:t>
            </a:r>
            <a:endParaRPr lang="fr-FR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218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268760"/>
            <a:ext cx="2475819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96752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pic>
        <p:nvPicPr>
          <p:cNvPr id="6146" name="Picture 2" descr="Résultat de recherche d'images pour &quot;fusee ariane imag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4536504" cy="2160240"/>
          </a:xfrm>
          <a:prstGeom prst="rect">
            <a:avLst/>
          </a:prstGeom>
          <a:noFill/>
        </p:spPr>
      </p:pic>
      <p:pic>
        <p:nvPicPr>
          <p:cNvPr id="6148" name="Picture 4" descr="Résultat de recherche d'images pour &quot;fusee ariane imag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9542" y="1052736"/>
            <a:ext cx="4634458" cy="244827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520" y="908720"/>
            <a:ext cx="42119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Pour aller dans l'espace, la fusée ne doit pas aller tout droit, mais elle doit former une courbe . Le phénomène d'"action-réaction" permet à la fusée de partir dans l'espace, elle doit atteindre la vitesse de 7,9km/s pour se mettre en orbite, la fusée dose mettre en "orbite«  autour de la Terre. Pour </a:t>
            </a:r>
            <a:r>
              <a:rPr lang="fr-FR" sz="1600" dirty="0" err="1" smtClean="0"/>
              <a:t>it</a:t>
            </a:r>
            <a:r>
              <a:rPr lang="fr-FR" sz="1600" dirty="0" smtClean="0"/>
              <a:t> s'alléger : elle se sépare en donc en </a:t>
            </a:r>
            <a:r>
              <a:rPr lang="fr-FR" dirty="0" smtClean="0"/>
              <a:t>plusieurs étages</a:t>
            </a:r>
            <a:r>
              <a:rPr lang="fr-FR" sz="1600" dirty="0" smtClean="0"/>
              <a:t>.</a:t>
            </a:r>
            <a:r>
              <a:rPr lang="fr-FR" sz="1600" dirty="0" smtClean="0">
                <a:latin typeface="Arial" charset="0"/>
                <a:cs typeface="Arial" charset="0"/>
              </a:rPr>
              <a:t> Ils se détachent quand ils ont brûlés tout l</a:t>
            </a:r>
            <a:r>
              <a:rPr lang="fr-FR" sz="700" dirty="0" smtClean="0">
                <a:latin typeface="Arial" charset="0"/>
                <a:cs typeface="Arial" charset="0"/>
              </a:rPr>
              <a:t>e</a:t>
            </a:r>
            <a:r>
              <a:rPr lang="fr-FR" sz="1600" dirty="0" smtClean="0">
                <a:latin typeface="Arial" charset="0"/>
                <a:cs typeface="Arial" charset="0"/>
              </a:rPr>
              <a:t> "kérosène" </a:t>
            </a:r>
            <a:endParaRPr lang="fr-FR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150" name="Picture 6" descr="https://download.vikidia.org/vikidia/fr/images/thumb/9/9f/Interrogation.svg/13px-Interrogati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463" y="-274638"/>
            <a:ext cx="123825" cy="123825"/>
          </a:xfrm>
          <a:prstGeom prst="rect">
            <a:avLst/>
          </a:prstGeom>
          <a:noFill/>
        </p:spPr>
      </p:pic>
      <p:pic>
        <p:nvPicPr>
          <p:cNvPr id="6151" name="Picture 7" descr="https://download.vikidia.org/vikidia/fr/images/thumb/9/9f/Interrogation.svg/13px-Interrogati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97050" y="-274638"/>
            <a:ext cx="123825" cy="123825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660232" y="6052646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153" name="Picture 9" descr="https://download.vikidia.org/vikidia/fr/images/thumb/9/9f/Interrogation.svg/13px-Interrogati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463" y="-274638"/>
            <a:ext cx="123825" cy="123825"/>
          </a:xfrm>
          <a:prstGeom prst="rect">
            <a:avLst/>
          </a:prstGeom>
          <a:noFill/>
        </p:spPr>
      </p:pic>
      <p:pic>
        <p:nvPicPr>
          <p:cNvPr id="6154" name="Picture 10" descr="https://download.vikidia.org/vikidia/fr/images/thumb/9/9f/Interrogation.svg/13px-Interrogati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97050" y="-274638"/>
            <a:ext cx="123825" cy="123825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 rot="10800000" flipV="1">
            <a:off x="5220072" y="3429000"/>
            <a:ext cx="3456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contenu dans leurs réserves.</a:t>
            </a:r>
          </a:p>
        </p:txBody>
      </p:sp>
      <p:pic>
        <p:nvPicPr>
          <p:cNvPr id="6156" name="Picture 12" descr="https://download.vikidia.org/vikidia/fr/images/thumb/9/9f/Interrogation.svg/13px-Interrogati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-136525"/>
            <a:ext cx="123825" cy="12382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148064" y="5301208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Quand il retourne sur Terre il se </a:t>
            </a:r>
            <a:r>
              <a:rPr lang="fr-FR" sz="1400" dirty="0" smtClean="0"/>
              <a:t>met à brûler </a:t>
            </a:r>
            <a:r>
              <a:rPr lang="fr-FR" sz="1600" dirty="0" smtClean="0"/>
              <a:t>à cause du frottement trop rapide avec l'air. Il déploie alors son parachute qui arrête sa combustion. Il peut donc atterrir tout en douceur. </a:t>
            </a:r>
            <a:endParaRPr lang="fr-FR" sz="1600" dirty="0"/>
          </a:p>
        </p:txBody>
      </p:sp>
      <p:sp>
        <p:nvSpPr>
          <p:cNvPr id="17" name="Rectangle 16"/>
          <p:cNvSpPr/>
          <p:nvPr/>
        </p:nvSpPr>
        <p:spPr>
          <a:xfrm>
            <a:off x="5148064" y="3789040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Les étages sont de plus en plus petits, donc moins lourds, il y a moins de place pour le carburant. Le dernier étage est un satellite artificiel qui est la seule partie pourra se mettre en orbite. </a:t>
            </a:r>
            <a:endParaRPr lang="fr-F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l"/>
            <a:r>
              <a:rPr lang="fr-F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      </a:t>
            </a:r>
            <a:r>
              <a:rPr lang="fr-F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SATELLITE</a:t>
            </a:r>
            <a:r>
              <a:rPr lang="fr-F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fr-F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TV</a:t>
            </a:r>
            <a:endParaRPr lang="fr-FR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 : 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427984" y="35730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 :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187624" y="1340768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Eutelsat 3D  </a:t>
            </a:r>
            <a:endParaRPr lang="fr-FR" dirty="0"/>
          </a:p>
        </p:txBody>
      </p:sp>
      <p:pic>
        <p:nvPicPr>
          <p:cNvPr id="5122" name="Picture 2" descr="Résultat de recherche d'images pour &quot;images Eutelsat 3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293096"/>
            <a:ext cx="3528392" cy="1944216"/>
          </a:xfrm>
          <a:prstGeom prst="rect">
            <a:avLst/>
          </a:prstGeom>
          <a:noFill/>
        </p:spPr>
      </p:pic>
      <p:pic>
        <p:nvPicPr>
          <p:cNvPr id="5124" name="Picture 4" descr="Résultat de recherche d'images pour &quot;images Eutelsat 3D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12776"/>
            <a:ext cx="3240360" cy="1752600"/>
          </a:xfrm>
          <a:prstGeom prst="rect">
            <a:avLst/>
          </a:prstGeom>
          <a:noFill/>
        </p:spPr>
      </p:pic>
      <p:pic>
        <p:nvPicPr>
          <p:cNvPr id="5126" name="Picture 6" descr="Zone de couverture prévue après mise en serv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76872"/>
            <a:ext cx="3283269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316</Words>
  <Application>Microsoft Office PowerPoint</Application>
  <PresentationFormat>Affichage à l'écran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FUSÉES ET SATELLITES</vt:lpstr>
      <vt:lpstr>            CONQUÊTE SPATIALE</vt:lpstr>
      <vt:lpstr>STRUCTURE D’UNE FUSÉE </vt:lpstr>
      <vt:lpstr>LANCEMENT D’UN SATELLITE</vt:lpstr>
      <vt:lpstr>                SATELLITE TV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langlaix</cp:lastModifiedBy>
  <cp:revision>23</cp:revision>
  <dcterms:created xsi:type="dcterms:W3CDTF">2015-10-08T19:11:59Z</dcterms:created>
  <dcterms:modified xsi:type="dcterms:W3CDTF">2016-01-22T09:01:05Z</dcterms:modified>
</cp:coreProperties>
</file>