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3169-5F0B-4DB9-AF28-40C19824C454}" type="datetimeFigureOut">
              <a:rPr lang="fr-FR" smtClean="0"/>
              <a:pPr/>
              <a:t>25/03/2014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63A0-9D34-4176-B989-083C7146FA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3169-5F0B-4DB9-AF28-40C19824C454}" type="datetimeFigureOut">
              <a:rPr lang="fr-FR" smtClean="0"/>
              <a:pPr/>
              <a:t>25/03/2014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63A0-9D34-4176-B989-083C7146FA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3169-5F0B-4DB9-AF28-40C19824C454}" type="datetimeFigureOut">
              <a:rPr lang="fr-FR" smtClean="0"/>
              <a:pPr/>
              <a:t>25/03/2014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63A0-9D34-4176-B989-083C7146FA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3169-5F0B-4DB9-AF28-40C19824C454}" type="datetimeFigureOut">
              <a:rPr lang="fr-FR" smtClean="0"/>
              <a:pPr/>
              <a:t>25/03/2014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63A0-9D34-4176-B989-083C7146FA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3169-5F0B-4DB9-AF28-40C19824C454}" type="datetimeFigureOut">
              <a:rPr lang="fr-FR" smtClean="0"/>
              <a:pPr/>
              <a:t>25/03/2014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15663A0-9D34-4176-B989-083C7146FA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3169-5F0B-4DB9-AF28-40C19824C454}" type="datetimeFigureOut">
              <a:rPr lang="fr-FR" smtClean="0"/>
              <a:pPr/>
              <a:t>25/03/2014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63A0-9D34-4176-B989-083C7146FA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3169-5F0B-4DB9-AF28-40C19824C454}" type="datetimeFigureOut">
              <a:rPr lang="fr-FR" smtClean="0"/>
              <a:pPr/>
              <a:t>25/03/2014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63A0-9D34-4176-B989-083C7146FA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3169-5F0B-4DB9-AF28-40C19824C454}" type="datetimeFigureOut">
              <a:rPr lang="fr-FR" smtClean="0"/>
              <a:pPr/>
              <a:t>25/03/2014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63A0-9D34-4176-B989-083C7146FA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3169-5F0B-4DB9-AF28-40C19824C454}" type="datetimeFigureOut">
              <a:rPr lang="fr-FR" smtClean="0"/>
              <a:pPr/>
              <a:t>25/03/2014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63A0-9D34-4176-B989-083C7146FA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3169-5F0B-4DB9-AF28-40C19824C454}" type="datetimeFigureOut">
              <a:rPr lang="fr-FR" smtClean="0"/>
              <a:pPr/>
              <a:t>25/03/2014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63A0-9D34-4176-B989-083C7146FA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3169-5F0B-4DB9-AF28-40C19824C454}" type="datetimeFigureOut">
              <a:rPr lang="fr-FR" smtClean="0"/>
              <a:pPr/>
              <a:t>25/03/2014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63A0-9D34-4176-B989-083C7146FA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C973169-5F0B-4DB9-AF28-40C19824C454}" type="datetimeFigureOut">
              <a:rPr lang="fr-FR" smtClean="0"/>
              <a:pPr/>
              <a:t>25/03/2014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15663A0-9D34-4176-B989-083C7146FA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2400" cy="1470025"/>
          </a:xfrm>
        </p:spPr>
        <p:txBody>
          <a:bodyPr>
            <a:normAutofit/>
          </a:bodyPr>
          <a:lstStyle/>
          <a:p>
            <a:r>
              <a:rPr lang="fr-FR" u="sng" dirty="0" smtClean="0">
                <a:solidFill>
                  <a:srgbClr val="FF0000"/>
                </a:solidFill>
                <a:latin typeface="Bodoni MT" pitchFamily="18" charset="0"/>
              </a:rPr>
              <a:t>CLEA ET LES PLASTICIENNES</a:t>
            </a:r>
            <a:endParaRPr lang="fr-FR" u="sng" dirty="0">
              <a:solidFill>
                <a:srgbClr val="FF0000"/>
              </a:solidFill>
              <a:latin typeface="Bodoni MT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57290" y="4286256"/>
            <a:ext cx="6400800" cy="2571744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tx2"/>
                </a:solidFill>
                <a:latin typeface="Blackadder ITC" pitchFamily="82" charset="0"/>
              </a:rPr>
              <a:t>Sur un temps de </a:t>
            </a:r>
            <a:r>
              <a:rPr lang="fr-FR" sz="3600" dirty="0" smtClean="0">
                <a:solidFill>
                  <a:srgbClr val="FF0000"/>
                </a:solidFill>
                <a:latin typeface="Blackadder ITC" pitchFamily="82" charset="0"/>
              </a:rPr>
              <a:t>4 heures</a:t>
            </a:r>
            <a:r>
              <a:rPr lang="fr-FR" sz="3600" dirty="0" smtClean="0">
                <a:solidFill>
                  <a:schemeClr val="tx2"/>
                </a:solidFill>
                <a:latin typeface="Blackadder ITC" pitchFamily="82" charset="0"/>
              </a:rPr>
              <a:t>, avec les plasticiennes nous avons </a:t>
            </a:r>
            <a:r>
              <a:rPr lang="fr-FR" sz="3600" dirty="0" smtClean="0">
                <a:solidFill>
                  <a:schemeClr val="tx2"/>
                </a:solidFill>
                <a:latin typeface="Blackadder ITC" pitchFamily="82" charset="0"/>
              </a:rPr>
              <a:t>travaillé </a:t>
            </a:r>
            <a:r>
              <a:rPr lang="fr-FR" sz="3600" dirty="0" smtClean="0">
                <a:solidFill>
                  <a:schemeClr val="tx2"/>
                </a:solidFill>
                <a:latin typeface="Blackadder ITC" pitchFamily="82" charset="0"/>
              </a:rPr>
              <a:t>afin de </a:t>
            </a:r>
            <a:r>
              <a:rPr lang="fr-FR" sz="3600" dirty="0" smtClean="0">
                <a:solidFill>
                  <a:schemeClr val="tx2"/>
                </a:solidFill>
                <a:latin typeface="Blackadder ITC" pitchFamily="82" charset="0"/>
              </a:rPr>
              <a:t>créer </a:t>
            </a:r>
            <a:r>
              <a:rPr lang="fr-FR" sz="3600" dirty="0" smtClean="0">
                <a:solidFill>
                  <a:schemeClr val="tx2"/>
                </a:solidFill>
                <a:latin typeface="Blackadder ITC" pitchFamily="82" charset="0"/>
              </a:rPr>
              <a:t>des masques en </a:t>
            </a:r>
            <a:r>
              <a:rPr lang="fr-FR" sz="3600" dirty="0" smtClean="0">
                <a:solidFill>
                  <a:srgbClr val="FF0000"/>
                </a:solidFill>
                <a:latin typeface="Blackadder ITC" pitchFamily="82" charset="0"/>
              </a:rPr>
              <a:t>3D</a:t>
            </a:r>
            <a:r>
              <a:rPr lang="fr-FR" sz="3600" dirty="0" smtClean="0">
                <a:solidFill>
                  <a:schemeClr val="tx2"/>
                </a:solidFill>
                <a:latin typeface="Blackadder ITC" pitchFamily="82" charset="0"/>
              </a:rPr>
              <a:t> sur le thème d’</a:t>
            </a:r>
            <a:r>
              <a:rPr lang="fr-FR" sz="3600" dirty="0" smtClean="0">
                <a:solidFill>
                  <a:srgbClr val="FF0000"/>
                </a:solidFill>
                <a:latin typeface="Blackadder ITC" pitchFamily="82" charset="0"/>
              </a:rPr>
              <a:t>Ulysse</a:t>
            </a:r>
            <a:r>
              <a:rPr lang="fr-FR" sz="3600" dirty="0" smtClean="0">
                <a:solidFill>
                  <a:schemeClr val="tx2"/>
                </a:solidFill>
                <a:latin typeface="Blackadder ITC" pitchFamily="82" charset="0"/>
              </a:rPr>
              <a:t>.</a:t>
            </a:r>
          </a:p>
          <a:p>
            <a:endParaRPr lang="fr-FR" sz="2800" u="sng" dirty="0" smtClean="0">
              <a:solidFill>
                <a:schemeClr val="tx2"/>
              </a:solidFill>
            </a:endParaRPr>
          </a:p>
          <a:p>
            <a:pPr algn="l"/>
            <a:endParaRPr lang="fr-FR" sz="2800" dirty="0">
              <a:solidFill>
                <a:schemeClr val="tx2"/>
              </a:solidFill>
            </a:endParaRPr>
          </a:p>
        </p:txBody>
      </p:sp>
      <p:pic>
        <p:nvPicPr>
          <p:cNvPr id="4" name="Image 3" descr="O:\CLEA\CLEA photos Mme JOUBERT\Plasticiennes 2 les masques (30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785926"/>
            <a:ext cx="3267075" cy="245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sz="3600" dirty="0" smtClean="0">
                <a:solidFill>
                  <a:srgbClr val="FF0000"/>
                </a:solidFill>
              </a:rPr>
              <a:t>CYCLOPE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2833693"/>
          </a:xfrm>
        </p:spPr>
        <p:txBody>
          <a:bodyPr>
            <a:normAutofit fontScale="92500" lnSpcReduction="20000"/>
          </a:bodyPr>
          <a:lstStyle/>
          <a:p>
            <a:r>
              <a:rPr lang="fr-FR" sz="2800" dirty="0" smtClean="0">
                <a:latin typeface="Blackadder ITC" pitchFamily="82" charset="0"/>
              </a:rPr>
              <a:t>Le cyclope est très méchant c’est lui qui a enfermé Ulysse dans sa grotte puis il s’est fait crever l’œil par </a:t>
            </a:r>
            <a:r>
              <a:rPr lang="fr-FR" sz="2800" dirty="0" smtClean="0">
                <a:latin typeface="Blackadder ITC" pitchFamily="82" charset="0"/>
              </a:rPr>
              <a:t>Ulysse , ce masque qui a </a:t>
            </a:r>
            <a:r>
              <a:rPr lang="fr-FR" sz="2800" dirty="0" smtClean="0">
                <a:latin typeface="Blackadder ITC" pitchFamily="82" charset="0"/>
              </a:rPr>
              <a:t>été créé par: </a:t>
            </a:r>
          </a:p>
          <a:p>
            <a:r>
              <a:rPr lang="fr-FR" sz="2800" dirty="0" smtClean="0">
                <a:latin typeface="Blackadder ITC" pitchFamily="82" charset="0"/>
              </a:rPr>
              <a:t>Moustapha</a:t>
            </a:r>
          </a:p>
          <a:p>
            <a:endParaRPr lang="fr-FR" sz="2800" dirty="0">
              <a:latin typeface="Blackadder ITC" pitchFamily="82" charset="0"/>
            </a:endParaRPr>
          </a:p>
        </p:txBody>
      </p:sp>
      <p:pic>
        <p:nvPicPr>
          <p:cNvPr id="2050" name="Picture 2" descr="N:\Cléa\Plasticiennes 2 les masques (24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143116"/>
            <a:ext cx="5111750" cy="3833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CYCLOPE(2)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28596" y="1500174"/>
            <a:ext cx="3008313" cy="4602163"/>
          </a:xfrm>
        </p:spPr>
        <p:txBody>
          <a:bodyPr>
            <a:normAutofit/>
          </a:bodyPr>
          <a:lstStyle/>
          <a:p>
            <a:r>
              <a:rPr lang="fr-FR" sz="3600" dirty="0" smtClean="0">
                <a:latin typeface="Blackadder ITC" pitchFamily="82" charset="0"/>
              </a:rPr>
              <a:t>Le cyclope a un seul œil , a des </a:t>
            </a:r>
            <a:r>
              <a:rPr lang="fr-FR" sz="3600" dirty="0" smtClean="0">
                <a:latin typeface="Blackadder ITC" pitchFamily="82" charset="0"/>
              </a:rPr>
              <a:t>moutons et quand ils </a:t>
            </a:r>
            <a:r>
              <a:rPr lang="fr-FR" sz="3600" dirty="0" smtClean="0">
                <a:latin typeface="Blackadder ITC" pitchFamily="82" charset="0"/>
              </a:rPr>
              <a:t>sont bien </a:t>
            </a:r>
            <a:r>
              <a:rPr lang="fr-FR" sz="3600" dirty="0" smtClean="0">
                <a:latin typeface="Blackadder ITC" pitchFamily="82" charset="0"/>
              </a:rPr>
              <a:t>garnis </a:t>
            </a:r>
            <a:r>
              <a:rPr lang="fr-FR" sz="3600" dirty="0" smtClean="0">
                <a:latin typeface="Blackadder ITC" pitchFamily="82" charset="0"/>
              </a:rPr>
              <a:t>il les </a:t>
            </a:r>
            <a:r>
              <a:rPr lang="fr-FR" sz="3600" dirty="0" smtClean="0">
                <a:latin typeface="Blackadder ITC" pitchFamily="82" charset="0"/>
              </a:rPr>
              <a:t>mange , </a:t>
            </a:r>
            <a:r>
              <a:rPr lang="fr-FR" sz="3600" dirty="0" smtClean="0">
                <a:latin typeface="Blackadder ITC" pitchFamily="82" charset="0"/>
              </a:rPr>
              <a:t>ce masque a été créé par :</a:t>
            </a:r>
          </a:p>
          <a:p>
            <a:r>
              <a:rPr lang="fr-FR" sz="3600" dirty="0" smtClean="0">
                <a:latin typeface="Blackadder ITC" pitchFamily="82" charset="0"/>
              </a:rPr>
              <a:t>Ali</a:t>
            </a:r>
            <a:endParaRPr lang="fr-FR" sz="3600" dirty="0">
              <a:latin typeface="Blackadder ITC" pitchFamily="82" charset="0"/>
            </a:endParaRPr>
          </a:p>
        </p:txBody>
      </p:sp>
      <p:pic>
        <p:nvPicPr>
          <p:cNvPr id="5" name="Espace réservé du contenu 4" descr="Plasticiennes (8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26491"/>
          <a:stretch>
            <a:fillRect/>
          </a:stretch>
        </p:blipFill>
        <p:spPr>
          <a:xfrm>
            <a:off x="4071934" y="1643050"/>
            <a:ext cx="3757610" cy="440531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ATHENA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191016"/>
          </a:xfrm>
        </p:spPr>
        <p:txBody>
          <a:bodyPr>
            <a:normAutofit fontScale="92500" lnSpcReduction="20000"/>
          </a:bodyPr>
          <a:lstStyle/>
          <a:p>
            <a:r>
              <a:rPr lang="fr-FR" sz="2800" dirty="0" smtClean="0">
                <a:latin typeface="Blackadder ITC" pitchFamily="82" charset="0"/>
              </a:rPr>
              <a:t> </a:t>
            </a:r>
            <a:r>
              <a:rPr lang="fr-FR" sz="3800" dirty="0" smtClean="0">
                <a:latin typeface="Blackadder ITC" pitchFamily="82" charset="0"/>
              </a:rPr>
              <a:t>Athéna est la Déesse de la sagesse et de la guerre </a:t>
            </a:r>
            <a:r>
              <a:rPr lang="fr-FR" sz="3800" dirty="0" smtClean="0">
                <a:latin typeface="Blackadder ITC" pitchFamily="82" charset="0"/>
              </a:rPr>
              <a:t>,</a:t>
            </a:r>
            <a:r>
              <a:rPr lang="fr-FR" sz="3800" dirty="0" smtClean="0">
                <a:latin typeface="Blackadder ITC" pitchFamily="82" charset="0"/>
              </a:rPr>
              <a:t>  elle aide </a:t>
            </a:r>
            <a:r>
              <a:rPr lang="fr-FR" sz="3800" dirty="0" smtClean="0">
                <a:latin typeface="Blackadder ITC" pitchFamily="82" charset="0"/>
              </a:rPr>
              <a:t>Ulysse a </a:t>
            </a:r>
            <a:r>
              <a:rPr lang="fr-FR" sz="3800" dirty="0" smtClean="0">
                <a:latin typeface="Blackadder ITC" pitchFamily="82" charset="0"/>
              </a:rPr>
              <a:t>retrouvé </a:t>
            </a:r>
            <a:r>
              <a:rPr lang="fr-FR" sz="3800" dirty="0" smtClean="0">
                <a:latin typeface="Blackadder ITC" pitchFamily="82" charset="0"/>
              </a:rPr>
              <a:t>sa famille et sa </a:t>
            </a:r>
            <a:r>
              <a:rPr lang="fr-FR" sz="3800" dirty="0" smtClean="0">
                <a:latin typeface="Blackadder ITC" pitchFamily="82" charset="0"/>
              </a:rPr>
              <a:t>ville, ce masque  </a:t>
            </a:r>
          </a:p>
          <a:p>
            <a:r>
              <a:rPr lang="fr-FR" sz="3800" dirty="0" smtClean="0">
                <a:latin typeface="Blackadder ITC" pitchFamily="82" charset="0"/>
              </a:rPr>
              <a:t>  </a:t>
            </a:r>
            <a:r>
              <a:rPr lang="fr-FR" sz="3800" dirty="0" smtClean="0">
                <a:latin typeface="Blackadder ITC" pitchFamily="82" charset="0"/>
              </a:rPr>
              <a:t>a été créé par :</a:t>
            </a:r>
          </a:p>
          <a:p>
            <a:r>
              <a:rPr lang="fr-FR" sz="3800" dirty="0" err="1" smtClean="0">
                <a:latin typeface="Blackadder ITC" pitchFamily="82" charset="0"/>
              </a:rPr>
              <a:t>Jumana</a:t>
            </a:r>
            <a:endParaRPr lang="fr-FR" sz="3800" dirty="0">
              <a:latin typeface="Blackadder ITC" pitchFamily="82" charset="0"/>
            </a:endParaRPr>
          </a:p>
        </p:txBody>
      </p:sp>
      <p:pic>
        <p:nvPicPr>
          <p:cNvPr id="3074" name="Picture 2" descr="N:\Cléa\Plasticiennes 2 les masques (2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1"/>
          <a:stretch>
            <a:fillRect/>
          </a:stretch>
        </p:blipFill>
        <p:spPr bwMode="auto">
          <a:xfrm>
            <a:off x="3643306" y="1643050"/>
            <a:ext cx="4389835" cy="4483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EURYNOMEE</a:t>
            </a:r>
            <a:endParaRPr lang="fr-F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fr-FR" sz="3200" dirty="0" err="1" smtClean="0">
                <a:latin typeface="Blackadder ITC" pitchFamily="82" charset="0"/>
              </a:rPr>
              <a:t>Eurynomée</a:t>
            </a:r>
            <a:r>
              <a:rPr lang="fr-FR" sz="3200" dirty="0" smtClean="0">
                <a:latin typeface="Blackadder ITC" pitchFamily="82" charset="0"/>
              </a:rPr>
              <a:t> est une servante d’Ulysse et elle est respectueuse envers </a:t>
            </a:r>
            <a:r>
              <a:rPr lang="fr-FR" sz="3200" dirty="0" smtClean="0">
                <a:latin typeface="Blackadder ITC" pitchFamily="82" charset="0"/>
              </a:rPr>
              <a:t>lui</a:t>
            </a:r>
            <a:r>
              <a:rPr lang="fr-FR" sz="3200" dirty="0" smtClean="0">
                <a:latin typeface="Blackadder ITC" pitchFamily="82" charset="0"/>
              </a:rPr>
              <a:t> </a:t>
            </a:r>
            <a:r>
              <a:rPr lang="fr-FR" sz="3200" dirty="0" smtClean="0">
                <a:latin typeface="Blackadder ITC" pitchFamily="82" charset="0"/>
              </a:rPr>
              <a:t>et ce masque a été créé par:</a:t>
            </a:r>
          </a:p>
          <a:p>
            <a:r>
              <a:rPr lang="fr-FR" sz="3200" dirty="0" err="1" smtClean="0">
                <a:latin typeface="Blackadder ITC" pitchFamily="82" charset="0"/>
              </a:rPr>
              <a:t>Soupriyaa</a:t>
            </a:r>
            <a:endParaRPr lang="fr-FR" sz="3200" dirty="0">
              <a:latin typeface="Blackadder ITC" pitchFamily="82" charset="0"/>
            </a:endParaRPr>
          </a:p>
        </p:txBody>
      </p:sp>
      <p:pic>
        <p:nvPicPr>
          <p:cNvPr id="5" name="Espace réservé du contenu 4" descr="Plasticiennes 2 les masques (37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4077" r="13969"/>
          <a:stretch>
            <a:fillRect/>
          </a:stretch>
        </p:blipFill>
        <p:spPr>
          <a:xfrm>
            <a:off x="4071934" y="1285860"/>
            <a:ext cx="4357718" cy="482805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/>
            </a:r>
            <a:br>
              <a:rPr lang="fr-FR" sz="3600" dirty="0" smtClean="0">
                <a:solidFill>
                  <a:srgbClr val="FF0000"/>
                </a:solidFill>
              </a:rPr>
            </a:br>
            <a:r>
              <a:rPr lang="fr-FR" sz="3600" dirty="0" smtClean="0">
                <a:solidFill>
                  <a:srgbClr val="FF0000"/>
                </a:solidFill>
              </a:rPr>
              <a:t>APHRODITE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latin typeface="Blackadder ITC" pitchFamily="82" charset="0"/>
              </a:rPr>
              <a:t>Aphrodite est la déesse de </a:t>
            </a:r>
            <a:r>
              <a:rPr lang="fr-FR" sz="3200" dirty="0" smtClean="0">
                <a:latin typeface="Blackadder ITC" pitchFamily="82" charset="0"/>
              </a:rPr>
              <a:t>l’amour, </a:t>
            </a:r>
            <a:r>
              <a:rPr lang="fr-FR" sz="3200" dirty="0" smtClean="0">
                <a:latin typeface="Blackadder ITC" pitchFamily="82" charset="0"/>
              </a:rPr>
              <a:t>elle a participé à la réunion des dieux et ce masque a été créé par :</a:t>
            </a:r>
          </a:p>
          <a:p>
            <a:r>
              <a:rPr lang="fr-FR" sz="3200" dirty="0" smtClean="0">
                <a:latin typeface="Blackadder ITC" pitchFamily="82" charset="0"/>
              </a:rPr>
              <a:t>Patricia</a:t>
            </a:r>
            <a:endParaRPr lang="fr-FR" sz="3200" dirty="0">
              <a:latin typeface="Blackadder ITC" pitchFamily="82" charset="0"/>
            </a:endParaRPr>
          </a:p>
        </p:txBody>
      </p:sp>
      <p:pic>
        <p:nvPicPr>
          <p:cNvPr id="5" name="Espace réservé du contenu 4" descr="Plasticiennes 2 les masques (57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43372" y="1214422"/>
            <a:ext cx="3786214" cy="504828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ARTEMIS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fr-FR" sz="3200" dirty="0" err="1" smtClean="0">
                <a:latin typeface="Blackadder ITC" pitchFamily="82" charset="0"/>
              </a:rPr>
              <a:t>Artemis</a:t>
            </a:r>
            <a:r>
              <a:rPr lang="fr-FR" sz="3200" dirty="0" smtClean="0">
                <a:latin typeface="Blackadder ITC" pitchFamily="82" charset="0"/>
              </a:rPr>
              <a:t> est la </a:t>
            </a:r>
            <a:r>
              <a:rPr lang="fr-FR" sz="3200" dirty="0" smtClean="0">
                <a:latin typeface="Blackadder ITC" pitchFamily="82" charset="0"/>
              </a:rPr>
              <a:t>déesse de la chasse </a:t>
            </a:r>
            <a:r>
              <a:rPr lang="fr-FR" sz="3200" dirty="0" smtClean="0">
                <a:latin typeface="Blackadder ITC" pitchFamily="82" charset="0"/>
              </a:rPr>
              <a:t>et ce masque a été créé par :</a:t>
            </a:r>
          </a:p>
          <a:p>
            <a:r>
              <a:rPr lang="fr-FR" sz="3200" dirty="0" smtClean="0">
                <a:latin typeface="Blackadder ITC" pitchFamily="82" charset="0"/>
              </a:rPr>
              <a:t>Marie</a:t>
            </a:r>
            <a:endParaRPr lang="fr-FR" sz="3200" dirty="0">
              <a:latin typeface="Blackadder ITC" pitchFamily="82" charset="0"/>
            </a:endParaRPr>
          </a:p>
        </p:txBody>
      </p:sp>
      <p:pic>
        <p:nvPicPr>
          <p:cNvPr id="5" name="Espace réservé du contenu 4" descr="Plasticiennes 2 les masques (27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71934" y="1428736"/>
            <a:ext cx="3539528" cy="471937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1857364"/>
            <a:ext cx="8229600" cy="3286148"/>
          </a:xfrm>
        </p:spPr>
        <p:txBody>
          <a:bodyPr>
            <a:normAutofit fontScale="90000"/>
          </a:bodyPr>
          <a:lstStyle/>
          <a:p>
            <a:r>
              <a:rPr lang="fr-FR" sz="9600" dirty="0" smtClean="0">
                <a:solidFill>
                  <a:schemeClr val="tx1"/>
                </a:solidFill>
              </a:rPr>
              <a:t>FIN!!</a:t>
            </a:r>
            <a:r>
              <a:rPr lang="fr-FR" sz="4800" dirty="0" smtClean="0">
                <a:solidFill>
                  <a:schemeClr val="tx1"/>
                </a:solidFill>
              </a:rPr>
              <a:t/>
            </a:r>
            <a:br>
              <a:rPr lang="fr-FR" sz="4800" dirty="0" smtClean="0">
                <a:solidFill>
                  <a:schemeClr val="tx1"/>
                </a:solidFill>
              </a:rPr>
            </a:br>
            <a:r>
              <a:rPr lang="fr-FR" sz="4800" dirty="0" smtClean="0">
                <a:solidFill>
                  <a:schemeClr val="tx1"/>
                </a:solidFill>
              </a:rPr>
              <a:t>Cet exposé a été créé par les élèves de CLEA Claudio et Lucas</a:t>
            </a:r>
            <a:endParaRPr lang="fr-FR" sz="9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</a:rPr>
              <a:t>LES SIRENES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00034" y="1571613"/>
            <a:ext cx="3008313" cy="2857520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Blackadder ITC" pitchFamily="82" charset="0"/>
              </a:rPr>
              <a:t>Ceci </a:t>
            </a:r>
            <a:r>
              <a:rPr lang="fr-FR" sz="2800" dirty="0" smtClean="0">
                <a:latin typeface="Blackadder ITC" pitchFamily="82" charset="0"/>
              </a:rPr>
              <a:t>représente </a:t>
            </a:r>
            <a:r>
              <a:rPr lang="fr-FR" sz="2800" dirty="0" smtClean="0">
                <a:latin typeface="Blackadder ITC" pitchFamily="82" charset="0"/>
              </a:rPr>
              <a:t>les ailes des </a:t>
            </a:r>
            <a:r>
              <a:rPr lang="fr-FR" sz="2800" dirty="0" smtClean="0">
                <a:latin typeface="Blackadder ITC" pitchFamily="82" charset="0"/>
              </a:rPr>
              <a:t>sirènes, </a:t>
            </a:r>
            <a:r>
              <a:rPr lang="fr-FR" sz="2800" dirty="0" smtClean="0">
                <a:latin typeface="Blackadder ITC" pitchFamily="82" charset="0"/>
              </a:rPr>
              <a:t>on les </a:t>
            </a:r>
            <a:r>
              <a:rPr lang="fr-FR" sz="2800" dirty="0" smtClean="0">
                <a:latin typeface="Blackadder ITC" pitchFamily="82" charset="0"/>
              </a:rPr>
              <a:t>reconnait </a:t>
            </a:r>
            <a:r>
              <a:rPr lang="fr-FR" sz="2800" dirty="0" smtClean="0">
                <a:latin typeface="Blackadder ITC" pitchFamily="82" charset="0"/>
              </a:rPr>
              <a:t>à leurs écailles </a:t>
            </a:r>
            <a:r>
              <a:rPr lang="fr-FR" sz="2800" dirty="0" smtClean="0">
                <a:latin typeface="Blackadder ITC" pitchFamily="82" charset="0"/>
              </a:rPr>
              <a:t>créées </a:t>
            </a:r>
            <a:r>
              <a:rPr lang="fr-FR" sz="2800" dirty="0" smtClean="0">
                <a:latin typeface="Blackadder ITC" pitchFamily="82" charset="0"/>
              </a:rPr>
              <a:t>par des élèves de</a:t>
            </a:r>
            <a:r>
              <a:rPr lang="fr-FR" sz="2000" dirty="0" smtClean="0">
                <a:latin typeface="Blackadder ITC" pitchFamily="82" charset="0"/>
              </a:rPr>
              <a:t> </a:t>
            </a:r>
            <a:r>
              <a:rPr lang="fr-FR" sz="2000" u="sng" dirty="0" smtClean="0">
                <a:latin typeface="+mj-lt"/>
              </a:rPr>
              <a:t>CLEA</a:t>
            </a:r>
            <a:r>
              <a:rPr lang="fr-FR" sz="2800" dirty="0" smtClean="0">
                <a:latin typeface="Blackadder ITC" pitchFamily="82" charset="0"/>
              </a:rPr>
              <a:t>:</a:t>
            </a:r>
          </a:p>
          <a:p>
            <a:r>
              <a:rPr lang="fr-FR" sz="2800" dirty="0" smtClean="0">
                <a:latin typeface="Blackadder ITC" pitchFamily="82" charset="0"/>
              </a:rPr>
              <a:t>Nina  et  Léa</a:t>
            </a:r>
          </a:p>
          <a:p>
            <a:endParaRPr lang="fr-FR" sz="2800" dirty="0">
              <a:latin typeface="Blackadder ITC" pitchFamily="82" charset="0"/>
            </a:endParaRPr>
          </a:p>
        </p:txBody>
      </p:sp>
      <p:pic>
        <p:nvPicPr>
          <p:cNvPr id="5" name="Espace réservé du contenu 4" descr="O:\CLEA\CLEA photos Mme JOUBERT\Plasticiennes 2 les masques (14)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6356"/>
          <a:stretch>
            <a:fillRect/>
          </a:stretch>
        </p:blipFill>
        <p:spPr bwMode="auto">
          <a:xfrm>
            <a:off x="3929058" y="1285860"/>
            <a:ext cx="5214942" cy="478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</a:rPr>
              <a:t>LES SIRENES(2)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1"/>
            <a:ext cx="3008313" cy="2762256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Blackadder ITC" pitchFamily="82" charset="0"/>
              </a:rPr>
              <a:t>Ceci représente, le chant des sirènes .Comme  on peut le voir sur cette </a:t>
            </a:r>
            <a:r>
              <a:rPr lang="fr-FR" sz="2800" dirty="0" smtClean="0">
                <a:latin typeface="Blackadder ITC" pitchFamily="82" charset="0"/>
              </a:rPr>
              <a:t>photo , ce masque </a:t>
            </a:r>
            <a:r>
              <a:rPr lang="fr-FR" sz="2800" dirty="0" smtClean="0">
                <a:latin typeface="Blackadder ITC" pitchFamily="82" charset="0"/>
              </a:rPr>
              <a:t>a été </a:t>
            </a:r>
            <a:r>
              <a:rPr lang="fr-FR" sz="2800" dirty="0" smtClean="0">
                <a:latin typeface="Blackadder ITC" pitchFamily="82" charset="0"/>
              </a:rPr>
              <a:t>créée </a:t>
            </a:r>
            <a:r>
              <a:rPr lang="fr-FR" sz="2800" dirty="0" smtClean="0">
                <a:latin typeface="Blackadder ITC" pitchFamily="82" charset="0"/>
              </a:rPr>
              <a:t>par:</a:t>
            </a:r>
          </a:p>
          <a:p>
            <a:r>
              <a:rPr lang="fr-FR" sz="2800" dirty="0" smtClean="0">
                <a:latin typeface="Blackadder ITC" pitchFamily="82" charset="0"/>
              </a:rPr>
              <a:t>Maryline</a:t>
            </a:r>
            <a:endParaRPr lang="fr-FR" sz="2800" dirty="0">
              <a:latin typeface="Blackadder ITC" pitchFamily="82" charset="0"/>
            </a:endParaRPr>
          </a:p>
        </p:txBody>
      </p:sp>
      <p:pic>
        <p:nvPicPr>
          <p:cNvPr id="1026" name="Picture 2" descr="N:\Mes dossiers\Documents\CLEA\CLEA photos Mme JOUBERT\Plasticiennes 2 les masques (6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428736"/>
            <a:ext cx="4112435" cy="4840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</a:rPr>
              <a:t>LES SIRENES(3)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latin typeface="Blackadder ITC" pitchFamily="82" charset="0"/>
              </a:rPr>
              <a:t>Ceci représente le visage des sirènes .Comme on peut le voir sur ce masque qui a été crée par: </a:t>
            </a:r>
          </a:p>
          <a:p>
            <a:r>
              <a:rPr lang="fr-FR" sz="2800" dirty="0" smtClean="0">
                <a:latin typeface="Blackadder ITC" pitchFamily="82" charset="0"/>
              </a:rPr>
              <a:t>Elisabeth</a:t>
            </a:r>
            <a:endParaRPr lang="fr-FR" sz="2800" dirty="0">
              <a:latin typeface="Blackadder ITC" pitchFamily="82" charset="0"/>
            </a:endParaRPr>
          </a:p>
        </p:txBody>
      </p:sp>
      <p:pic>
        <p:nvPicPr>
          <p:cNvPr id="2050" name="Picture 2" descr="N:\Mes dossiers\Documents\CLEA\CLEA photos Mme JOUBERT\Plasticiennes 2 les masques (28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500174"/>
            <a:ext cx="511175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</a:rPr>
              <a:t>ULYSSE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latin typeface="Blackadder ITC" pitchFamily="82" charset="0"/>
              </a:rPr>
              <a:t>Sur cette photo nous pouvons voir le personnage </a:t>
            </a:r>
            <a:r>
              <a:rPr lang="fr-FR" sz="2800" dirty="0" smtClean="0">
                <a:latin typeface="Blackadder ITC" pitchFamily="82" charset="0"/>
              </a:rPr>
              <a:t>principal , Ulysse ,ce masque </a:t>
            </a:r>
            <a:r>
              <a:rPr lang="fr-FR" sz="2800" dirty="0" smtClean="0">
                <a:latin typeface="Blackadder ITC" pitchFamily="82" charset="0"/>
              </a:rPr>
              <a:t>a été crée par:</a:t>
            </a:r>
          </a:p>
          <a:p>
            <a:r>
              <a:rPr lang="fr-FR" sz="2800" dirty="0" smtClean="0">
                <a:latin typeface="Blackadder ITC" pitchFamily="82" charset="0"/>
              </a:rPr>
              <a:t>Claudio</a:t>
            </a:r>
            <a:endParaRPr lang="fr-FR" sz="2800" dirty="0">
              <a:latin typeface="Blackadder ITC" pitchFamily="82" charset="0"/>
            </a:endParaRPr>
          </a:p>
        </p:txBody>
      </p:sp>
      <p:pic>
        <p:nvPicPr>
          <p:cNvPr id="3074" name="Picture 2" descr="N:\Mes dossiers\Documents\CLEA\CLEA photos Mme JOUBERT\Plasticiennes 2 les masques (19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8616" t="14116" r="26361" b="4322"/>
          <a:stretch>
            <a:fillRect/>
          </a:stretch>
        </p:blipFill>
        <p:spPr bwMode="auto">
          <a:xfrm>
            <a:off x="3929058" y="1428736"/>
            <a:ext cx="3786214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</a:rPr>
              <a:t>TELEMAQUE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latin typeface="Blackadder ITC" pitchFamily="82" charset="0"/>
              </a:rPr>
              <a:t>Télémaque est le fils d’Ulysse qui  est représenté par ce masque crée par:</a:t>
            </a:r>
          </a:p>
          <a:p>
            <a:r>
              <a:rPr lang="fr-FR" sz="2800" dirty="0" smtClean="0">
                <a:latin typeface="Blackadder ITC" pitchFamily="82" charset="0"/>
              </a:rPr>
              <a:t>Lucas </a:t>
            </a:r>
            <a:endParaRPr lang="fr-FR" sz="2800" dirty="0">
              <a:latin typeface="Blackadder ITC" pitchFamily="82" charset="0"/>
            </a:endParaRPr>
          </a:p>
        </p:txBody>
      </p:sp>
      <p:pic>
        <p:nvPicPr>
          <p:cNvPr id="4098" name="Picture 2" descr="N:\Mes dossiers\Documents\CLEA\CLEA photos Mme JOUBERT\Plasticiennes 2 les masques (5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6007" y="1643050"/>
            <a:ext cx="4389835" cy="4483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</a:rPr>
              <a:t>PENELOPE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latin typeface="Blackadder ITC" pitchFamily="82" charset="0"/>
              </a:rPr>
              <a:t>Ici on peut voir Pénélope la femme </a:t>
            </a:r>
            <a:r>
              <a:rPr lang="fr-FR" sz="2800" dirty="0" smtClean="0">
                <a:latin typeface="Blackadder ITC" pitchFamily="82" charset="0"/>
              </a:rPr>
              <a:t>d’Ulysse , représentée </a:t>
            </a:r>
            <a:r>
              <a:rPr lang="fr-FR" sz="2800" dirty="0" smtClean="0">
                <a:latin typeface="Blackadder ITC" pitchFamily="82" charset="0"/>
              </a:rPr>
              <a:t>par ses </a:t>
            </a:r>
            <a:r>
              <a:rPr lang="fr-FR" sz="2800" dirty="0" smtClean="0">
                <a:latin typeface="Blackadder ITC" pitchFamily="82" charset="0"/>
              </a:rPr>
              <a:t>cheveux, </a:t>
            </a:r>
            <a:r>
              <a:rPr lang="fr-FR" sz="2800" dirty="0" smtClean="0">
                <a:latin typeface="Blackadder ITC" pitchFamily="82" charset="0"/>
              </a:rPr>
              <a:t>masque qui a été</a:t>
            </a:r>
            <a:r>
              <a:rPr lang="fr-FR" sz="2800" dirty="0" smtClean="0">
                <a:latin typeface="Blackadder ITC" pitchFamily="82" charset="0"/>
              </a:rPr>
              <a:t> </a:t>
            </a:r>
            <a:r>
              <a:rPr lang="fr-FR" sz="2800" dirty="0" smtClean="0">
                <a:latin typeface="Blackadder ITC" pitchFamily="82" charset="0"/>
              </a:rPr>
              <a:t>crée par:</a:t>
            </a:r>
          </a:p>
          <a:p>
            <a:r>
              <a:rPr lang="fr-FR" sz="2800" dirty="0" err="1" smtClean="0">
                <a:latin typeface="Blackadder ITC" pitchFamily="82" charset="0"/>
              </a:rPr>
              <a:t>Hossana</a:t>
            </a:r>
            <a:endParaRPr lang="fr-FR" sz="2800" dirty="0">
              <a:latin typeface="Blackadder ITC" pitchFamily="82" charset="0"/>
            </a:endParaRPr>
          </a:p>
        </p:txBody>
      </p:sp>
      <p:pic>
        <p:nvPicPr>
          <p:cNvPr id="5122" name="Picture 2" descr="N:\Mes dossiers\Documents\CLEA\CLEA photos Mme JOUBERT\Plasticiennes 2 les masques (50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6061" r="14813"/>
          <a:stretch>
            <a:fillRect/>
          </a:stretch>
        </p:blipFill>
        <p:spPr bwMode="auto">
          <a:xfrm>
            <a:off x="3575050" y="1571612"/>
            <a:ext cx="4854602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</a:rPr>
              <a:t>POSEIDON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latin typeface="Blackadder ITC" pitchFamily="82" charset="0"/>
              </a:rPr>
              <a:t>Ici nous pouvons voir le masque de </a:t>
            </a:r>
            <a:r>
              <a:rPr lang="fr-FR" sz="2800" dirty="0" smtClean="0">
                <a:latin typeface="Blackadder ITC" pitchFamily="82" charset="0"/>
              </a:rPr>
              <a:t>Poséidon , </a:t>
            </a:r>
            <a:r>
              <a:rPr lang="fr-FR" sz="2800" dirty="0" smtClean="0">
                <a:latin typeface="Blackadder ITC" pitchFamily="82" charset="0"/>
              </a:rPr>
              <a:t>qui malheureusement  n’a pas pu être terminé et qui a été crée par:</a:t>
            </a:r>
          </a:p>
          <a:p>
            <a:r>
              <a:rPr lang="fr-FR" sz="2800" dirty="0" smtClean="0">
                <a:latin typeface="Blackadder ITC" pitchFamily="82" charset="0"/>
              </a:rPr>
              <a:t>Bryan</a:t>
            </a:r>
            <a:endParaRPr lang="fr-FR" sz="2800" dirty="0">
              <a:latin typeface="Blackadder ITC" pitchFamily="82" charset="0"/>
            </a:endParaRPr>
          </a:p>
        </p:txBody>
      </p:sp>
      <p:pic>
        <p:nvPicPr>
          <p:cNvPr id="6146" name="Picture 2" descr="N:\Mes dossiers\Documents\CLEA\CLEA photos Mme JOUBERT\Plasticiennes 2 les masques (10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1788" t="7604" r="17490" b="11794"/>
          <a:stretch>
            <a:fillRect/>
          </a:stretch>
        </p:blipFill>
        <p:spPr bwMode="auto">
          <a:xfrm>
            <a:off x="3786182" y="1571612"/>
            <a:ext cx="4357718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</a:rPr>
              <a:t>ZEUS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191015"/>
          </a:xfrm>
        </p:spPr>
        <p:txBody>
          <a:bodyPr>
            <a:noAutofit/>
          </a:bodyPr>
          <a:lstStyle/>
          <a:p>
            <a:r>
              <a:rPr lang="fr-FR" sz="3600" dirty="0" smtClean="0">
                <a:latin typeface="Blackadder ITC" pitchFamily="82" charset="0"/>
              </a:rPr>
              <a:t>Zeus est le Dieu des </a:t>
            </a:r>
            <a:r>
              <a:rPr lang="fr-FR" sz="3600" dirty="0" smtClean="0">
                <a:latin typeface="Blackadder ITC" pitchFamily="82" charset="0"/>
              </a:rPr>
              <a:t>Dieux , </a:t>
            </a:r>
            <a:r>
              <a:rPr lang="fr-FR" sz="3600" dirty="0" smtClean="0">
                <a:latin typeface="Blackadder ITC" pitchFamily="82" charset="0"/>
              </a:rPr>
              <a:t>il est le plus fort de tous et son pouvoir est la </a:t>
            </a:r>
            <a:r>
              <a:rPr lang="fr-FR" sz="3600" dirty="0" smtClean="0">
                <a:latin typeface="Blackadder ITC" pitchFamily="82" charset="0"/>
              </a:rPr>
              <a:t>foudre , masque qui </a:t>
            </a:r>
            <a:r>
              <a:rPr lang="fr-FR" sz="3600" dirty="0" smtClean="0">
                <a:latin typeface="Blackadder ITC" pitchFamily="82" charset="0"/>
              </a:rPr>
              <a:t>a été créé par :</a:t>
            </a:r>
          </a:p>
          <a:p>
            <a:r>
              <a:rPr lang="fr-FR" sz="3600" dirty="0" smtClean="0">
                <a:latin typeface="Blackadder ITC" pitchFamily="82" charset="0"/>
              </a:rPr>
              <a:t>Idriss</a:t>
            </a:r>
            <a:endParaRPr lang="fr-FR" sz="3600" dirty="0">
              <a:latin typeface="Blackadder ITC" pitchFamily="82" charset="0"/>
            </a:endParaRPr>
          </a:p>
        </p:txBody>
      </p:sp>
      <p:pic>
        <p:nvPicPr>
          <p:cNvPr id="1026" name="Picture 2" descr="N:\Cléa\Plasticiennes 2 les masques (2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714488"/>
            <a:ext cx="3714776" cy="4429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182</TotalTime>
  <Words>375</Words>
  <Application>Microsoft Office PowerPoint</Application>
  <PresentationFormat>Affichage à l'écran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Apex</vt:lpstr>
      <vt:lpstr>CLEA ET LES PLASTICIENNES</vt:lpstr>
      <vt:lpstr>LES SIRENES</vt:lpstr>
      <vt:lpstr>LES SIRENES(2)</vt:lpstr>
      <vt:lpstr>LES SIRENES(3)</vt:lpstr>
      <vt:lpstr>ULYSSE</vt:lpstr>
      <vt:lpstr>TELEMAQUE</vt:lpstr>
      <vt:lpstr>PENELOPE</vt:lpstr>
      <vt:lpstr>POSEIDON</vt:lpstr>
      <vt:lpstr>ZEUS</vt:lpstr>
      <vt:lpstr> CYCLOPE </vt:lpstr>
      <vt:lpstr>CYCLOPE(2)</vt:lpstr>
      <vt:lpstr>ATHENA</vt:lpstr>
      <vt:lpstr>EURYNOMEE</vt:lpstr>
      <vt:lpstr> APHRODITE</vt:lpstr>
      <vt:lpstr>ARTEMIS</vt:lpstr>
      <vt:lpstr>FIN!! Cet exposé a été créé par les élèves de CLEA Claudio et Lucas</vt:lpstr>
    </vt:vector>
  </TitlesOfParts>
  <Company>CONSEIL GENERAL DE L ' ESSONNE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 ET LES PLASTITIENNES</dc:title>
  <dc:creator>oliveirc</dc:creator>
  <cp:lastModifiedBy>rodrigul</cp:lastModifiedBy>
  <cp:revision>21</cp:revision>
  <dcterms:created xsi:type="dcterms:W3CDTF">2014-01-21T12:17:37Z</dcterms:created>
  <dcterms:modified xsi:type="dcterms:W3CDTF">2014-03-25T11:22:00Z</dcterms:modified>
</cp:coreProperties>
</file>